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6858000" type="screen4x3"/>
  <p:notesSz cx="7099300" cy="10234613"/>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0" d="100"/>
          <a:sy n="110" d="100"/>
        </p:scale>
        <p:origin x="-1644" y="-9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10" name="Rectangle 9"/>
          <p:cNvSpPr/>
          <p:nvPr/>
        </p:nvSpPr>
        <p:spPr>
          <a:xfrm>
            <a:off x="0" y="0"/>
            <a:ext cx="9144000" cy="2933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p:cNvCxnSpPr/>
          <p:nvPr/>
        </p:nvCxnSpPr>
        <p:spPr>
          <a:xfrm>
            <a:off x="0" y="2925286"/>
            <a:ext cx="9144000" cy="1588"/>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2514600" y="2362200"/>
            <a:ext cx="4114800" cy="112776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pPr algn="ctr" defTabSz="914400" rtl="0" eaLnBrk="1" latinLnBrk="0" hangingPunct="1">
              <a:spcBef>
                <a:spcPts val="400"/>
              </a:spcBef>
              <a:buNone/>
            </a:pPr>
            <a:endParaRPr lang="en-US" sz="1800" b="1" kern="1200" cap="all" spc="0" baseline="0" smtClean="0">
              <a:solidFill>
                <a:schemeClr val="bg1"/>
              </a:solidFill>
              <a:latin typeface="+mj-lt"/>
              <a:ea typeface="+mj-ea"/>
              <a:cs typeface="Tunga" pitchFamily="2"/>
            </a:endParaRPr>
          </a:p>
        </p:txBody>
      </p:sp>
      <p:sp>
        <p:nvSpPr>
          <p:cNvPr id="3" name="Subtitle 2"/>
          <p:cNvSpPr>
            <a:spLocks noGrp="1"/>
          </p:cNvSpPr>
          <p:nvPr>
            <p:ph type="subTitle" idx="1"/>
          </p:nvPr>
        </p:nvSpPr>
        <p:spPr>
          <a:xfrm>
            <a:off x="2565400" y="3045460"/>
            <a:ext cx="4013200" cy="428625"/>
          </a:xfrm>
        </p:spPr>
        <p:txBody>
          <a:bodyPr tIns="0" anchor="t">
            <a:noAutofit/>
          </a:bodyPr>
          <a:lstStyle>
            <a:lvl1pPr marL="0" indent="0" algn="ctr">
              <a:buNone/>
              <a:defRPr sz="1600" b="0" i="0" cap="none" spc="0" baseline="0">
                <a:solidFill>
                  <a:schemeClr val="bg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en-US" dirty="0"/>
          </a:p>
        </p:txBody>
      </p:sp>
      <p:sp>
        <p:nvSpPr>
          <p:cNvPr id="12" name="Title 11"/>
          <p:cNvSpPr>
            <a:spLocks noGrp="1"/>
          </p:cNvSpPr>
          <p:nvPr>
            <p:ph type="title"/>
          </p:nvPr>
        </p:nvSpPr>
        <p:spPr>
          <a:xfrm>
            <a:off x="2565400" y="2397760"/>
            <a:ext cx="4013200" cy="599440"/>
          </a:xfrm>
          <a:noFill/>
          <a:ln>
            <a:noFill/>
          </a:ln>
        </p:spPr>
        <p:txBody>
          <a:bodyPr bIns="0" anchor="b"/>
          <a:lstStyle>
            <a:lvl1pPr>
              <a:defRPr>
                <a:effectLst>
                  <a:glow rad="88900">
                    <a:schemeClr val="tx1">
                      <a:alpha val="60000"/>
                    </a:schemeClr>
                  </a:glow>
                </a:effectLst>
              </a:defRPr>
            </a:lvl1pPr>
          </a:lstStyle>
          <a:p>
            <a:r>
              <a:rPr lang="fr-FR" smtClean="0"/>
              <a:t>Modifiez le style du titre</a:t>
            </a:r>
            <a:endParaRPr lang="en-US" dirty="0"/>
          </a:p>
        </p:txBody>
      </p:sp>
      <p:sp>
        <p:nvSpPr>
          <p:cNvPr id="11" name="Date Placeholder 10"/>
          <p:cNvSpPr>
            <a:spLocks noGrp="1"/>
          </p:cNvSpPr>
          <p:nvPr>
            <p:ph type="dt" sz="half" idx="10"/>
          </p:nvPr>
        </p:nvSpPr>
        <p:spPr bwMode="black"/>
        <p:txBody>
          <a:bodyPr/>
          <a:lstStyle/>
          <a:p>
            <a:fld id="{9AE6D1E8-784F-4D15-B4B6-5AF56A82EA1A}" type="datetimeFigureOut">
              <a:rPr lang="fr-FR" smtClean="0"/>
              <a:t>20/07/2017</a:t>
            </a:fld>
            <a:endParaRPr lang="fr-FR"/>
          </a:p>
        </p:txBody>
      </p:sp>
      <p:sp>
        <p:nvSpPr>
          <p:cNvPr id="17" name="Slide Number Placeholder 16"/>
          <p:cNvSpPr>
            <a:spLocks noGrp="1"/>
          </p:cNvSpPr>
          <p:nvPr>
            <p:ph type="sldNum" sz="quarter" idx="11"/>
          </p:nvPr>
        </p:nvSpPr>
        <p:spPr/>
        <p:txBody>
          <a:bodyPr/>
          <a:lstStyle/>
          <a:p>
            <a:fld id="{C91891FA-D38D-4EBC-8B11-F522573A4E26}" type="slidenum">
              <a:rPr lang="fr-FR" smtClean="0"/>
              <a:t>‹N°›</a:t>
            </a:fld>
            <a:endParaRPr lang="fr-FR"/>
          </a:p>
        </p:txBody>
      </p:sp>
      <p:sp>
        <p:nvSpPr>
          <p:cNvPr id="19" name="Footer Placeholder 18"/>
          <p:cNvSpPr>
            <a:spLocks noGrp="1"/>
          </p:cNvSpPr>
          <p:nvPr>
            <p:ph type="ftr" sz="quarter" idx="12"/>
          </p:nvPr>
        </p:nvSpPr>
        <p:spPr/>
        <p:txBody>
          <a:bodyPr/>
          <a:lstStyle/>
          <a:p>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a:p>
        </p:txBody>
      </p:sp>
      <p:sp>
        <p:nvSpPr>
          <p:cNvPr id="3" name="Vertical Text Placeholder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Date Placeholder 3"/>
          <p:cNvSpPr>
            <a:spLocks noGrp="1"/>
          </p:cNvSpPr>
          <p:nvPr>
            <p:ph type="dt" sz="half" idx="10"/>
          </p:nvPr>
        </p:nvSpPr>
        <p:spPr/>
        <p:txBody>
          <a:bodyPr/>
          <a:lstStyle/>
          <a:p>
            <a:fld id="{9AE6D1E8-784F-4D15-B4B6-5AF56A82EA1A}" type="datetimeFigureOut">
              <a:rPr lang="fr-FR" smtClean="0"/>
              <a:t>20/07/2017</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C91891FA-D38D-4EBC-8B11-F522573A4E26}" type="slidenum">
              <a:rPr lang="fr-FR" smtClean="0"/>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cxnSp>
        <p:nvCxnSpPr>
          <p:cNvPr id="9" name="Straight Connector 8"/>
          <p:cNvCxnSpPr/>
          <p:nvPr/>
        </p:nvCxnSpPr>
        <p:spPr>
          <a:xfrm rot="5400000">
            <a:off x="4267200" y="3429000"/>
            <a:ext cx="6858000" cy="1588"/>
          </a:xfrm>
          <a:prstGeom prst="line">
            <a:avLst/>
          </a:prstGeom>
          <a:ln w="1270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bwMode="hidden">
          <a:xfrm>
            <a:off x="0" y="1"/>
            <a:ext cx="7696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Vertical Text Placeholder 2"/>
          <p:cNvSpPr>
            <a:spLocks noGrp="1"/>
          </p:cNvSpPr>
          <p:nvPr>
            <p:ph type="body" orient="vert" idx="1"/>
          </p:nvPr>
        </p:nvSpPr>
        <p:spPr>
          <a:xfrm>
            <a:off x="457200" y="914401"/>
            <a:ext cx="6629400" cy="5029200"/>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Date Placeholder 3"/>
          <p:cNvSpPr>
            <a:spLocks noGrp="1"/>
          </p:cNvSpPr>
          <p:nvPr>
            <p:ph type="dt" sz="half" idx="10"/>
          </p:nvPr>
        </p:nvSpPr>
        <p:spPr/>
        <p:txBody>
          <a:bodyPr/>
          <a:lstStyle/>
          <a:p>
            <a:fld id="{9AE6D1E8-784F-4D15-B4B6-5AF56A82EA1A}" type="datetimeFigureOut">
              <a:rPr lang="fr-FR" smtClean="0"/>
              <a:t>20/07/2017</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C91891FA-D38D-4EBC-8B11-F522573A4E26}" type="slidenum">
              <a:rPr lang="fr-FR" smtClean="0"/>
              <a:t>‹N°›</a:t>
            </a:fld>
            <a:endParaRPr lang="fr-FR"/>
          </a:p>
        </p:txBody>
      </p:sp>
      <p:sp>
        <p:nvSpPr>
          <p:cNvPr id="2" name="Vertical Title 1"/>
          <p:cNvSpPr>
            <a:spLocks noGrp="1"/>
          </p:cNvSpPr>
          <p:nvPr>
            <p:ph type="title" orient="vert"/>
          </p:nvPr>
        </p:nvSpPr>
        <p:spPr>
          <a:xfrm>
            <a:off x="7239000" y="914401"/>
            <a:ext cx="926980" cy="5029200"/>
          </a:xfrm>
        </p:spPr>
        <p:txBody>
          <a:bodyPr vert="eaVert"/>
          <a:lstStyle/>
          <a:p>
            <a:r>
              <a:rPr lang="fr-FR" smtClean="0"/>
              <a:t>Modifiez le style du titre</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31" name="Content Placeholder 30"/>
          <p:cNvSpPr>
            <a:spLocks noGrp="1"/>
          </p:cNvSpPr>
          <p:nvPr>
            <p:ph sz="quarter" idx="13"/>
          </p:nvPr>
        </p:nvSpPr>
        <p:spPr>
          <a:xfrm>
            <a:off x="457200" y="2020824"/>
            <a:ext cx="8229600" cy="4075176"/>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9" name="Title 8"/>
          <p:cNvSpPr>
            <a:spLocks noGrp="1"/>
          </p:cNvSpPr>
          <p:nvPr>
            <p:ph type="title"/>
          </p:nvPr>
        </p:nvSpPr>
        <p:spPr/>
        <p:txBody>
          <a:bodyPr/>
          <a:lstStyle/>
          <a:p>
            <a:r>
              <a:rPr lang="fr-FR" smtClean="0"/>
              <a:t>Modifiez le style du titre</a:t>
            </a:r>
            <a:endParaRPr lang="en-US"/>
          </a:p>
        </p:txBody>
      </p:sp>
      <p:sp>
        <p:nvSpPr>
          <p:cNvPr id="11" name="Date Placeholder 10"/>
          <p:cNvSpPr>
            <a:spLocks noGrp="1"/>
          </p:cNvSpPr>
          <p:nvPr>
            <p:ph type="dt" sz="half" idx="14"/>
          </p:nvPr>
        </p:nvSpPr>
        <p:spPr/>
        <p:txBody>
          <a:bodyPr/>
          <a:lstStyle/>
          <a:p>
            <a:fld id="{9AE6D1E8-784F-4D15-B4B6-5AF56A82EA1A}" type="datetimeFigureOut">
              <a:rPr lang="fr-FR" smtClean="0"/>
              <a:t>20/07/2017</a:t>
            </a:fld>
            <a:endParaRPr lang="fr-FR"/>
          </a:p>
        </p:txBody>
      </p:sp>
      <p:sp>
        <p:nvSpPr>
          <p:cNvPr id="12" name="Slide Number Placeholder 11"/>
          <p:cNvSpPr>
            <a:spLocks noGrp="1"/>
          </p:cNvSpPr>
          <p:nvPr>
            <p:ph type="sldNum" sz="quarter" idx="15"/>
          </p:nvPr>
        </p:nvSpPr>
        <p:spPr/>
        <p:txBody>
          <a:bodyPr/>
          <a:lstStyle/>
          <a:p>
            <a:fld id="{C91891FA-D38D-4EBC-8B11-F522573A4E26}" type="slidenum">
              <a:rPr lang="fr-FR" smtClean="0"/>
              <a:t>‹N°›</a:t>
            </a:fld>
            <a:endParaRPr lang="fr-FR"/>
          </a:p>
        </p:txBody>
      </p:sp>
      <p:sp>
        <p:nvSpPr>
          <p:cNvPr id="13" name="Footer Placeholder 12"/>
          <p:cNvSpPr>
            <a:spLocks noGrp="1"/>
          </p:cNvSpPr>
          <p:nvPr>
            <p:ph type="ftr" sz="quarter" idx="16"/>
          </p:nvPr>
        </p:nvSpPr>
        <p:spPr/>
        <p:txBody>
          <a:bodyPr/>
          <a:lstStyle/>
          <a:p>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bg>
      <p:bgRef idx="1002">
        <a:schemeClr val="bg1"/>
      </p:bgRef>
    </p:bg>
    <p:spTree>
      <p:nvGrpSpPr>
        <p:cNvPr id="1" name=""/>
        <p:cNvGrpSpPr/>
        <p:nvPr/>
      </p:nvGrpSpPr>
      <p:grpSpPr>
        <a:xfrm>
          <a:off x="0" y="0"/>
          <a:ext cx="0" cy="0"/>
          <a:chOff x="0" y="0"/>
          <a:chExt cx="0" cy="0"/>
        </a:xfrm>
      </p:grpSpPr>
      <p:sp>
        <p:nvSpPr>
          <p:cNvPr id="8" name="Rectangle 7"/>
          <p:cNvSpPr/>
          <p:nvPr/>
        </p:nvSpPr>
        <p:spPr>
          <a:xfrm>
            <a:off x="0" y="3922776"/>
            <a:ext cx="9144000" cy="2935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0" y="3921760"/>
            <a:ext cx="9144000" cy="1588"/>
          </a:xfrm>
          <a:prstGeom prst="line">
            <a:avLst/>
          </a:prstGeom>
          <a:ln w="12700">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2514600" y="3368040"/>
            <a:ext cx="4114800" cy="112776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pPr algn="ctr" defTabSz="914400" rtl="0" eaLnBrk="1" latinLnBrk="0" hangingPunct="1">
              <a:spcBef>
                <a:spcPts val="400"/>
              </a:spcBef>
              <a:buNone/>
            </a:pPr>
            <a:endParaRPr lang="en-US" sz="1800" b="1" kern="1200" cap="all" spc="0" baseline="0" smtClean="0">
              <a:solidFill>
                <a:schemeClr val="bg1"/>
              </a:solidFill>
              <a:latin typeface="+mj-lt"/>
              <a:ea typeface="+mj-ea"/>
              <a:cs typeface="Tunga" pitchFamily="2"/>
            </a:endParaRPr>
          </a:p>
        </p:txBody>
      </p:sp>
      <p:sp>
        <p:nvSpPr>
          <p:cNvPr id="9" name="Title Placeholder 1"/>
          <p:cNvSpPr>
            <a:spLocks noGrp="1"/>
          </p:cNvSpPr>
          <p:nvPr>
            <p:ph type="title"/>
          </p:nvPr>
        </p:nvSpPr>
        <p:spPr bwMode="black">
          <a:xfrm>
            <a:off x="2529052" y="3367246"/>
            <a:ext cx="4085897" cy="706821"/>
          </a:xfrm>
          <a:prstGeom prst="rect">
            <a:avLst/>
          </a:prstGeom>
          <a:noFill/>
          <a:ln w="98425" cmpd="thinThick">
            <a:noFill/>
            <a:miter lim="800000"/>
          </a:ln>
        </p:spPr>
        <p:txBody>
          <a:bodyPr vert="horz" lIns="91440" tIns="45720" rIns="91440" bIns="0" rtlCol="0" anchor="b" anchorCtr="0">
            <a:normAutofit/>
          </a:bodyPr>
          <a:lstStyle>
            <a:lvl1pPr>
              <a:defRPr kumimoji="0" lang="en-US" sz="1800" b="1" i="0" u="none" strike="noStrike" kern="1200" cap="all" spc="0" normalizeH="0" baseline="0" noProof="0" dirty="0" smtClean="0">
                <a:ln>
                  <a:noFill/>
                </a:ln>
                <a:solidFill>
                  <a:schemeClr val="bg1"/>
                </a:solidFill>
                <a:effectLst/>
                <a:uLnTx/>
                <a:uFillTx/>
                <a:latin typeface="+mj-lt"/>
                <a:ea typeface="+mj-ea"/>
                <a:cs typeface="Tunga" pitchFamily="2"/>
              </a:defRPr>
            </a:lvl1pPr>
          </a:lstStyle>
          <a:p>
            <a:r>
              <a:rPr lang="fr-FR" smtClean="0"/>
              <a:t>Modifiez le style du titre</a:t>
            </a:r>
            <a:endParaRPr lang="en-US" dirty="0"/>
          </a:p>
        </p:txBody>
      </p:sp>
      <p:sp>
        <p:nvSpPr>
          <p:cNvPr id="10" name="Subtitle 2"/>
          <p:cNvSpPr>
            <a:spLocks noGrp="1"/>
          </p:cNvSpPr>
          <p:nvPr>
            <p:ph type="subTitle" idx="1"/>
          </p:nvPr>
        </p:nvSpPr>
        <p:spPr bwMode="black">
          <a:xfrm>
            <a:off x="2518542" y="4084577"/>
            <a:ext cx="4106917" cy="397094"/>
          </a:xfrm>
        </p:spPr>
        <p:txBody>
          <a:bodyPr tIns="0" anchor="t" anchorCtr="0">
            <a:normAutofit/>
          </a:bodyPr>
          <a:lstStyle>
            <a:lvl1pPr marL="0" indent="0" algn="ctr">
              <a:buNone/>
              <a:defRPr kumimoji="0" lang="en-US" sz="1600" b="0" i="0" u="none" strike="noStrike" kern="1200" cap="none" spc="0" normalizeH="0" baseline="0" noProof="0" dirty="0">
                <a:ln>
                  <a:noFill/>
                </a:ln>
                <a:solidFill>
                  <a:schemeClr val="bg1"/>
                </a:solidFill>
                <a:effectLst/>
                <a:uLnTx/>
                <a:uFillTx/>
                <a:latin typeface="+mn-lt"/>
                <a:ea typeface="+mn-ea"/>
                <a:cs typeface="Tahoma"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en-US" dirty="0"/>
          </a:p>
        </p:txBody>
      </p:sp>
      <p:sp>
        <p:nvSpPr>
          <p:cNvPr id="13" name="Date Placeholder 12"/>
          <p:cNvSpPr>
            <a:spLocks noGrp="1"/>
          </p:cNvSpPr>
          <p:nvPr>
            <p:ph type="dt" sz="half" idx="10"/>
          </p:nvPr>
        </p:nvSpPr>
        <p:spPr/>
        <p:txBody>
          <a:bodyPr/>
          <a:lstStyle/>
          <a:p>
            <a:fld id="{9AE6D1E8-784F-4D15-B4B6-5AF56A82EA1A}" type="datetimeFigureOut">
              <a:rPr lang="fr-FR" smtClean="0"/>
              <a:t>20/07/2017</a:t>
            </a:fld>
            <a:endParaRPr lang="fr-FR"/>
          </a:p>
        </p:txBody>
      </p:sp>
      <p:sp>
        <p:nvSpPr>
          <p:cNvPr id="14" name="Slide Number Placeholder 13"/>
          <p:cNvSpPr>
            <a:spLocks noGrp="1"/>
          </p:cNvSpPr>
          <p:nvPr>
            <p:ph type="sldNum" sz="quarter" idx="11"/>
          </p:nvPr>
        </p:nvSpPr>
        <p:spPr/>
        <p:txBody>
          <a:bodyPr/>
          <a:lstStyle/>
          <a:p>
            <a:fld id="{C91891FA-D38D-4EBC-8B11-F522573A4E26}" type="slidenum">
              <a:rPr lang="fr-FR" smtClean="0"/>
              <a:t>‹N°›</a:t>
            </a:fld>
            <a:endParaRPr lang="fr-FR"/>
          </a:p>
        </p:txBody>
      </p:sp>
      <p:sp>
        <p:nvSpPr>
          <p:cNvPr id="15" name="Footer Placeholder 14"/>
          <p:cNvSpPr>
            <a:spLocks noGrp="1"/>
          </p:cNvSpPr>
          <p:nvPr>
            <p:ph type="ftr" sz="quarter" idx="12"/>
          </p:nvPr>
        </p:nvSpPr>
        <p:spPr/>
        <p:txBody>
          <a:bodyPr/>
          <a:lstStyle/>
          <a:p>
            <a:endParaRPr lang="fr-F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14" name="Content Placeholder 30"/>
          <p:cNvSpPr>
            <a:spLocks noGrp="1"/>
          </p:cNvSpPr>
          <p:nvPr>
            <p:ph sz="quarter" idx="13"/>
          </p:nvPr>
        </p:nvSpPr>
        <p:spPr>
          <a:xfrm>
            <a:off x="457201" y="2020824"/>
            <a:ext cx="4023360" cy="4005072"/>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15" name="Content Placeholder 30"/>
          <p:cNvSpPr>
            <a:spLocks noGrp="1"/>
          </p:cNvSpPr>
          <p:nvPr>
            <p:ph sz="quarter" idx="14"/>
          </p:nvPr>
        </p:nvSpPr>
        <p:spPr>
          <a:xfrm>
            <a:off x="4663440" y="2020824"/>
            <a:ext cx="4023360" cy="4005072"/>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9" name="Date Placeholder 8"/>
          <p:cNvSpPr>
            <a:spLocks noGrp="1"/>
          </p:cNvSpPr>
          <p:nvPr>
            <p:ph type="dt" sz="half" idx="15"/>
          </p:nvPr>
        </p:nvSpPr>
        <p:spPr/>
        <p:txBody>
          <a:bodyPr/>
          <a:lstStyle/>
          <a:p>
            <a:fld id="{9AE6D1E8-784F-4D15-B4B6-5AF56A82EA1A}" type="datetimeFigureOut">
              <a:rPr lang="fr-FR" smtClean="0"/>
              <a:t>20/07/2017</a:t>
            </a:fld>
            <a:endParaRPr lang="fr-FR"/>
          </a:p>
        </p:txBody>
      </p:sp>
      <p:sp>
        <p:nvSpPr>
          <p:cNvPr id="12" name="Slide Number Placeholder 11"/>
          <p:cNvSpPr>
            <a:spLocks noGrp="1"/>
          </p:cNvSpPr>
          <p:nvPr>
            <p:ph type="sldNum" sz="quarter" idx="16"/>
          </p:nvPr>
        </p:nvSpPr>
        <p:spPr/>
        <p:txBody>
          <a:bodyPr/>
          <a:lstStyle/>
          <a:p>
            <a:fld id="{C91891FA-D38D-4EBC-8B11-F522573A4E26}" type="slidenum">
              <a:rPr lang="fr-FR" smtClean="0"/>
              <a:t>‹N°›</a:t>
            </a:fld>
            <a:endParaRPr lang="fr-FR"/>
          </a:p>
        </p:txBody>
      </p:sp>
      <p:sp>
        <p:nvSpPr>
          <p:cNvPr id="13" name="Footer Placeholder 12"/>
          <p:cNvSpPr>
            <a:spLocks noGrp="1"/>
          </p:cNvSpPr>
          <p:nvPr>
            <p:ph type="ftr" sz="quarter" idx="17"/>
          </p:nvPr>
        </p:nvSpPr>
        <p:spPr/>
        <p:txBody>
          <a:bodyPr/>
          <a:lstStyle/>
          <a:p>
            <a:endParaRPr lang="fr-FR"/>
          </a:p>
        </p:txBody>
      </p:sp>
      <p:sp>
        <p:nvSpPr>
          <p:cNvPr id="16" name="Title 15"/>
          <p:cNvSpPr>
            <a:spLocks noGrp="1"/>
          </p:cNvSpPr>
          <p:nvPr>
            <p:ph type="title"/>
          </p:nvPr>
        </p:nvSpPr>
        <p:spPr/>
        <p:txBody>
          <a:bodyPr/>
          <a:lstStyle/>
          <a:p>
            <a:r>
              <a:rPr lang="fr-FR" smtClean="0"/>
              <a:t>Modifiez le style du titre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3" name="Content Placeholder 30"/>
          <p:cNvSpPr>
            <a:spLocks noGrp="1"/>
          </p:cNvSpPr>
          <p:nvPr>
            <p:ph sz="quarter" idx="13"/>
          </p:nvPr>
        </p:nvSpPr>
        <p:spPr>
          <a:xfrm>
            <a:off x="457201" y="2819400"/>
            <a:ext cx="4023360" cy="3209544"/>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24" name="Content Placeholder 30"/>
          <p:cNvSpPr>
            <a:spLocks noGrp="1"/>
          </p:cNvSpPr>
          <p:nvPr>
            <p:ph sz="quarter" idx="14"/>
          </p:nvPr>
        </p:nvSpPr>
        <p:spPr>
          <a:xfrm>
            <a:off x="4663440" y="2816352"/>
            <a:ext cx="4023360" cy="3209544"/>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20" name="Text Placeholder 3"/>
          <p:cNvSpPr>
            <a:spLocks noGrp="1"/>
          </p:cNvSpPr>
          <p:nvPr>
            <p:ph type="body" sz="half" idx="2"/>
          </p:nvPr>
        </p:nvSpPr>
        <p:spPr>
          <a:xfrm>
            <a:off x="457200" y="2020824"/>
            <a:ext cx="4023360" cy="704088"/>
          </a:xfrm>
          <a:noFill/>
          <a:ln w="98425" cmpd="thinThick">
            <a:no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1" kern="1200" cap="none" spc="200" baseline="0" smtClean="0">
                <a:solidFill>
                  <a:schemeClr val="tx1"/>
                </a:solidFill>
                <a:latin typeface="+mj-lt"/>
                <a:ea typeface="+mj-ea"/>
                <a:cs typeface="Tunga" pitchFamily="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21" name="Text Placeholder 3"/>
          <p:cNvSpPr>
            <a:spLocks noGrp="1"/>
          </p:cNvSpPr>
          <p:nvPr>
            <p:ph type="body" sz="half" idx="15"/>
          </p:nvPr>
        </p:nvSpPr>
        <p:spPr>
          <a:xfrm>
            <a:off x="4663440" y="2020824"/>
            <a:ext cx="4023360" cy="704088"/>
          </a:xfrm>
          <a:noFill/>
          <a:ln w="98425" cmpd="thinThick">
            <a:no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1" i="0" kern="1200" cap="none" spc="200" baseline="0" dirty="0" smtClean="0">
                <a:solidFill>
                  <a:schemeClr val="tx1"/>
                </a:solidFill>
                <a:latin typeface="+mj-lt"/>
                <a:ea typeface="+mj-ea"/>
                <a:cs typeface="Tunga" pitchFamily="2"/>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lnSpc>
                <a:spcPct val="110000"/>
              </a:lnSpc>
              <a:spcBef>
                <a:spcPts val="400"/>
              </a:spcBef>
              <a:spcAft>
                <a:spcPts val="0"/>
              </a:spcAft>
              <a:buClr>
                <a:schemeClr val="accent1"/>
              </a:buClr>
              <a:buFontTx/>
              <a:buNone/>
            </a:pPr>
            <a:r>
              <a:rPr lang="fr-FR" smtClean="0"/>
              <a:t>Modifiez les styles du texte du masque</a:t>
            </a:r>
          </a:p>
        </p:txBody>
      </p:sp>
      <p:sp>
        <p:nvSpPr>
          <p:cNvPr id="11" name="Date Placeholder 10"/>
          <p:cNvSpPr>
            <a:spLocks noGrp="1"/>
          </p:cNvSpPr>
          <p:nvPr>
            <p:ph type="dt" sz="half" idx="16"/>
          </p:nvPr>
        </p:nvSpPr>
        <p:spPr/>
        <p:txBody>
          <a:bodyPr/>
          <a:lstStyle/>
          <a:p>
            <a:fld id="{9AE6D1E8-784F-4D15-B4B6-5AF56A82EA1A}" type="datetimeFigureOut">
              <a:rPr lang="fr-FR" smtClean="0"/>
              <a:t>20/07/2017</a:t>
            </a:fld>
            <a:endParaRPr lang="fr-FR"/>
          </a:p>
        </p:txBody>
      </p:sp>
      <p:sp>
        <p:nvSpPr>
          <p:cNvPr id="12" name="Slide Number Placeholder 11"/>
          <p:cNvSpPr>
            <a:spLocks noGrp="1"/>
          </p:cNvSpPr>
          <p:nvPr>
            <p:ph type="sldNum" sz="quarter" idx="17"/>
          </p:nvPr>
        </p:nvSpPr>
        <p:spPr/>
        <p:txBody>
          <a:bodyPr/>
          <a:lstStyle/>
          <a:p>
            <a:fld id="{C91891FA-D38D-4EBC-8B11-F522573A4E26}" type="slidenum">
              <a:rPr lang="fr-FR" smtClean="0"/>
              <a:t>‹N°›</a:t>
            </a:fld>
            <a:endParaRPr lang="fr-FR"/>
          </a:p>
        </p:txBody>
      </p:sp>
      <p:sp>
        <p:nvSpPr>
          <p:cNvPr id="13" name="Footer Placeholder 12"/>
          <p:cNvSpPr>
            <a:spLocks noGrp="1"/>
          </p:cNvSpPr>
          <p:nvPr>
            <p:ph type="ftr" sz="quarter" idx="18"/>
          </p:nvPr>
        </p:nvSpPr>
        <p:spPr/>
        <p:txBody>
          <a:bodyPr/>
          <a:lstStyle/>
          <a:p>
            <a:endParaRPr lang="fr-FR"/>
          </a:p>
        </p:txBody>
      </p:sp>
      <p:sp>
        <p:nvSpPr>
          <p:cNvPr id="18" name="Title 17"/>
          <p:cNvSpPr>
            <a:spLocks noGrp="1"/>
          </p:cNvSpPr>
          <p:nvPr>
            <p:ph type="title"/>
          </p:nvPr>
        </p:nvSpPr>
        <p:spPr/>
        <p:txBody>
          <a:bodyPr/>
          <a:lstStyle/>
          <a:p>
            <a:r>
              <a:rPr lang="fr-FR" smtClean="0"/>
              <a:t>Modifiez le style du titre</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fr-FR" smtClean="0"/>
              <a:t>Modifiez le style du titre</a:t>
            </a:r>
            <a:endParaRPr lang="en-US"/>
          </a:p>
        </p:txBody>
      </p:sp>
      <p:sp>
        <p:nvSpPr>
          <p:cNvPr id="15" name="Date Placeholder 14"/>
          <p:cNvSpPr>
            <a:spLocks noGrp="1"/>
          </p:cNvSpPr>
          <p:nvPr>
            <p:ph type="dt" sz="half" idx="10"/>
          </p:nvPr>
        </p:nvSpPr>
        <p:spPr/>
        <p:txBody>
          <a:bodyPr/>
          <a:lstStyle/>
          <a:p>
            <a:fld id="{9AE6D1E8-784F-4D15-B4B6-5AF56A82EA1A}" type="datetimeFigureOut">
              <a:rPr lang="fr-FR" smtClean="0"/>
              <a:t>20/07/2017</a:t>
            </a:fld>
            <a:endParaRPr lang="fr-FR"/>
          </a:p>
        </p:txBody>
      </p:sp>
      <p:sp>
        <p:nvSpPr>
          <p:cNvPr id="16" name="Slide Number Placeholder 15"/>
          <p:cNvSpPr>
            <a:spLocks noGrp="1"/>
          </p:cNvSpPr>
          <p:nvPr>
            <p:ph type="sldNum" sz="quarter" idx="11"/>
          </p:nvPr>
        </p:nvSpPr>
        <p:spPr/>
        <p:txBody>
          <a:bodyPr/>
          <a:lstStyle/>
          <a:p>
            <a:fld id="{C91891FA-D38D-4EBC-8B11-F522573A4E26}" type="slidenum">
              <a:rPr lang="fr-FR" smtClean="0"/>
              <a:t>‹N°›</a:t>
            </a:fld>
            <a:endParaRPr lang="fr-FR"/>
          </a:p>
        </p:txBody>
      </p:sp>
      <p:sp>
        <p:nvSpPr>
          <p:cNvPr id="17" name="Footer Placeholder 16"/>
          <p:cNvSpPr>
            <a:spLocks noGrp="1"/>
          </p:cNvSpPr>
          <p:nvPr>
            <p:ph type="ftr" sz="quarter" idx="12"/>
          </p:nvPr>
        </p:nvSpPr>
        <p:spPr/>
        <p:txBody>
          <a:bodyPr/>
          <a:lstStyle/>
          <a:p>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9AE6D1E8-784F-4D15-B4B6-5AF56A82EA1A}" type="datetimeFigureOut">
              <a:rPr lang="fr-FR" smtClean="0"/>
              <a:t>20/07/2017</a:t>
            </a:fld>
            <a:endParaRPr lang="fr-FR"/>
          </a:p>
        </p:txBody>
      </p:sp>
      <p:sp>
        <p:nvSpPr>
          <p:cNvPr id="8" name="Slide Number Placeholder 7"/>
          <p:cNvSpPr>
            <a:spLocks noGrp="1"/>
          </p:cNvSpPr>
          <p:nvPr>
            <p:ph type="sldNum" sz="quarter" idx="11"/>
          </p:nvPr>
        </p:nvSpPr>
        <p:spPr/>
        <p:txBody>
          <a:bodyPr/>
          <a:lstStyle/>
          <a:p>
            <a:fld id="{C91891FA-D38D-4EBC-8B11-F522573A4E26}" type="slidenum">
              <a:rPr lang="fr-FR" smtClean="0"/>
              <a:t>‹N°›</a:t>
            </a:fld>
            <a:endParaRPr lang="fr-FR"/>
          </a:p>
        </p:txBody>
      </p:sp>
      <p:sp>
        <p:nvSpPr>
          <p:cNvPr id="9" name="Footer Placeholder 8"/>
          <p:cNvSpPr>
            <a:spLocks noGrp="1"/>
          </p:cNvSpPr>
          <p:nvPr>
            <p:ph type="ftr" sz="quarter" idx="12"/>
          </p:nvPr>
        </p:nvSpPr>
        <p:spPr/>
        <p:txBody>
          <a:bodyPr/>
          <a:lstStyle/>
          <a:p>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14" name="Content Placeholder 30"/>
          <p:cNvSpPr>
            <a:spLocks noGrp="1"/>
          </p:cNvSpPr>
          <p:nvPr>
            <p:ph sz="quarter" idx="14"/>
          </p:nvPr>
        </p:nvSpPr>
        <p:spPr>
          <a:xfrm>
            <a:off x="1485900" y="1914525"/>
            <a:ext cx="6172200" cy="3510915"/>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11" name="Text Placeholder 3"/>
          <p:cNvSpPr>
            <a:spLocks noGrp="1"/>
          </p:cNvSpPr>
          <p:nvPr>
            <p:ph type="body" sz="half" idx="2"/>
          </p:nvPr>
        </p:nvSpPr>
        <p:spPr>
          <a:xfrm>
            <a:off x="1737360" y="5513832"/>
            <a:ext cx="5669280" cy="548640"/>
          </a:xfrm>
        </p:spPr>
        <p:txBody>
          <a:bodyPr vert="horz" lIns="91440" tIns="0" rIns="91440" bIns="45720" rtlCol="0" anchor="ctr">
            <a:normAutofit/>
          </a:bodyPr>
          <a:lstStyle>
            <a:lvl1pPr marL="0" indent="0" algn="ctr" defTabSz="914400" rtl="0" eaLnBrk="1" latinLnBrk="0" hangingPunct="1">
              <a:lnSpc>
                <a:spcPct val="100000"/>
              </a:lnSpc>
              <a:spcBef>
                <a:spcPts val="0"/>
              </a:spcBef>
              <a:buClr>
                <a:schemeClr val="accent1"/>
              </a:buClr>
              <a:buFont typeface="Arial" pitchFamily="34" charset="0"/>
              <a:buNone/>
              <a:defRPr lang="en-US" sz="1400" b="0" i="0" kern="1200" cap="none" spc="0" baseline="0" smtClean="0">
                <a:solidFill>
                  <a:schemeClr val="tx1"/>
                </a:solidFill>
                <a:latin typeface="+mn-lt"/>
                <a:ea typeface="+mn-ea"/>
                <a:cs typeface="Tahoma"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3" name="Title 12"/>
          <p:cNvSpPr>
            <a:spLocks noGrp="1"/>
          </p:cNvSpPr>
          <p:nvPr>
            <p:ph type="title"/>
          </p:nvPr>
        </p:nvSpPr>
        <p:spPr/>
        <p:txBody>
          <a:bodyPr/>
          <a:lstStyle/>
          <a:p>
            <a:r>
              <a:rPr lang="fr-FR" smtClean="0"/>
              <a:t>Modifiez le style du titre</a:t>
            </a:r>
            <a:endParaRPr lang="en-US"/>
          </a:p>
        </p:txBody>
      </p:sp>
      <p:sp>
        <p:nvSpPr>
          <p:cNvPr id="16" name="Date Placeholder 15"/>
          <p:cNvSpPr>
            <a:spLocks noGrp="1"/>
          </p:cNvSpPr>
          <p:nvPr>
            <p:ph type="dt" sz="half" idx="15"/>
          </p:nvPr>
        </p:nvSpPr>
        <p:spPr/>
        <p:txBody>
          <a:bodyPr/>
          <a:lstStyle/>
          <a:p>
            <a:fld id="{9AE6D1E8-784F-4D15-B4B6-5AF56A82EA1A}" type="datetimeFigureOut">
              <a:rPr lang="fr-FR" smtClean="0"/>
              <a:t>20/07/2017</a:t>
            </a:fld>
            <a:endParaRPr lang="fr-FR"/>
          </a:p>
        </p:txBody>
      </p:sp>
      <p:sp>
        <p:nvSpPr>
          <p:cNvPr id="19" name="Slide Number Placeholder 18"/>
          <p:cNvSpPr>
            <a:spLocks noGrp="1"/>
          </p:cNvSpPr>
          <p:nvPr>
            <p:ph type="sldNum" sz="quarter" idx="16"/>
          </p:nvPr>
        </p:nvSpPr>
        <p:spPr/>
        <p:txBody>
          <a:bodyPr/>
          <a:lstStyle/>
          <a:p>
            <a:fld id="{C91891FA-D38D-4EBC-8B11-F522573A4E26}" type="slidenum">
              <a:rPr lang="fr-FR" smtClean="0"/>
              <a:t>‹N°›</a:t>
            </a:fld>
            <a:endParaRPr lang="fr-FR"/>
          </a:p>
        </p:txBody>
      </p:sp>
      <p:sp>
        <p:nvSpPr>
          <p:cNvPr id="23" name="Footer Placeholder 22"/>
          <p:cNvSpPr>
            <a:spLocks noGrp="1"/>
          </p:cNvSpPr>
          <p:nvPr>
            <p:ph type="ftr" sz="quarter" idx="17"/>
          </p:nvPr>
        </p:nvSpPr>
        <p:spPr/>
        <p:txBody>
          <a:bodyPr/>
          <a:lstStyle/>
          <a:p>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1852209" y="2026918"/>
            <a:ext cx="5439582" cy="3263750"/>
          </a:xfrm>
          <a:solidFill>
            <a:schemeClr val="tx1"/>
          </a:solidFill>
          <a:ln w="69850" cmpd="dbl">
            <a:solidFill>
              <a:schemeClr val="tx1"/>
            </a:solidFill>
            <a:miter lim="800000"/>
          </a:ln>
        </p:spPr>
        <p:txBody>
          <a:bodyPr vert="horz" lIns="91440" tIns="45720" rIns="91440" bIns="45720" rtlCol="0" anchor="ctr" anchorCtr="0">
            <a:normAutofit/>
          </a:bodyPr>
          <a:lstStyle>
            <a:lvl1pPr marL="0" indent="0" algn="ctr" defTabSz="914400" rtl="0" eaLnBrk="1" latinLnBrk="0" hangingPunct="1">
              <a:spcBef>
                <a:spcPts val="400"/>
              </a:spcBef>
              <a:buNone/>
              <a:defRPr lang="en-US" sz="1800" b="0" kern="1200" cap="none" spc="0" baseline="0" dirty="0">
                <a:solidFill>
                  <a:schemeClr val="bg1"/>
                </a:solidFill>
                <a:latin typeface="+mj-lt"/>
                <a:ea typeface="+mj-ea"/>
                <a:cs typeface="Tunga" pitchFamily="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smtClean="0"/>
              <a:t>Cliquez sur l'icône pour ajouter une image</a:t>
            </a:r>
            <a:endParaRPr lang="en-US" dirty="0"/>
          </a:p>
        </p:txBody>
      </p:sp>
      <p:sp>
        <p:nvSpPr>
          <p:cNvPr id="25" name="Text Placeholder 24"/>
          <p:cNvSpPr>
            <a:spLocks noGrp="1"/>
          </p:cNvSpPr>
          <p:nvPr>
            <p:ph type="body" sz="quarter" idx="13"/>
          </p:nvPr>
        </p:nvSpPr>
        <p:spPr>
          <a:xfrm>
            <a:off x="1737360" y="5516880"/>
            <a:ext cx="5669280" cy="548640"/>
          </a:xfrm>
        </p:spPr>
        <p:txBody>
          <a:bodyPr vert="horz" lIns="91440" tIns="0" rIns="91440" bIns="0" rtlCol="0" anchor="ctr" anchorCtr="0">
            <a:normAutofit/>
          </a:bodyPr>
          <a:lstStyle>
            <a:lvl1pPr marL="0" indent="0">
              <a:spcBef>
                <a:spcPts val="0"/>
              </a:spcBef>
              <a:buNone/>
              <a:defRPr lang="en-US" sz="1400" b="0" i="0" kern="1200" cap="none" spc="30" baseline="0" smtClean="0">
                <a:solidFill>
                  <a:schemeClr val="tx2"/>
                </a:solidFill>
                <a:latin typeface="+mn-lt"/>
                <a:ea typeface="+mn-ea"/>
                <a:cs typeface="Tahoma" pitchFamily="34" charset="0"/>
              </a:defRPr>
            </a:lvl1pPr>
            <a:lvl2pPr marL="171450" indent="1588">
              <a:buNone/>
              <a:defRPr>
                <a:solidFill>
                  <a:schemeClr val="bg2"/>
                </a:solidFill>
              </a:defRPr>
            </a:lvl2pPr>
            <a:lvl3pPr marL="344488" indent="6350">
              <a:buNone/>
              <a:defRPr>
                <a:solidFill>
                  <a:schemeClr val="bg2"/>
                </a:solidFill>
              </a:defRPr>
            </a:lvl3pPr>
            <a:lvl4pPr marL="515938" indent="3175">
              <a:buNone/>
              <a:defRPr>
                <a:solidFill>
                  <a:schemeClr val="bg2"/>
                </a:solidFill>
              </a:defRPr>
            </a:lvl4pPr>
            <a:lvl5pPr marL="688975" indent="-1588">
              <a:buNone/>
              <a:defRPr>
                <a:solidFill>
                  <a:schemeClr val="bg2"/>
                </a:solidFill>
              </a:defRPr>
            </a:lvl5pPr>
          </a:lstStyle>
          <a:p>
            <a:pPr marL="0" lvl="0" indent="0" algn="ctr" defTabSz="914400" rtl="0" eaLnBrk="1" latinLnBrk="0" hangingPunct="1">
              <a:spcBef>
                <a:spcPts val="600"/>
              </a:spcBef>
              <a:spcAft>
                <a:spcPts val="0"/>
              </a:spcAft>
              <a:buClr>
                <a:schemeClr val="accent1"/>
              </a:buClr>
              <a:buFont typeface="Arial" pitchFamily="34" charset="0"/>
              <a:buNone/>
            </a:pPr>
            <a:r>
              <a:rPr lang="fr-FR" smtClean="0"/>
              <a:t>Modifiez les styles du texte du masque</a:t>
            </a:r>
          </a:p>
        </p:txBody>
      </p:sp>
      <p:sp>
        <p:nvSpPr>
          <p:cNvPr id="12" name="Title 11"/>
          <p:cNvSpPr>
            <a:spLocks noGrp="1"/>
          </p:cNvSpPr>
          <p:nvPr>
            <p:ph type="title"/>
          </p:nvPr>
        </p:nvSpPr>
        <p:spPr>
          <a:xfrm>
            <a:off x="2514600" y="975360"/>
            <a:ext cx="4114800" cy="701040"/>
          </a:xfrm>
        </p:spPr>
        <p:txBody>
          <a:bodyPr/>
          <a:lstStyle/>
          <a:p>
            <a:r>
              <a:rPr lang="fr-FR" smtClean="0"/>
              <a:t>Modifiez le style du titre</a:t>
            </a:r>
            <a:endParaRPr lang="en-US"/>
          </a:p>
        </p:txBody>
      </p:sp>
      <p:sp>
        <p:nvSpPr>
          <p:cNvPr id="13" name="Date Placeholder 12"/>
          <p:cNvSpPr>
            <a:spLocks noGrp="1"/>
          </p:cNvSpPr>
          <p:nvPr>
            <p:ph type="dt" sz="half" idx="14"/>
          </p:nvPr>
        </p:nvSpPr>
        <p:spPr>
          <a:xfrm>
            <a:off x="2981325" y="273180"/>
            <a:ext cx="3181350" cy="292100"/>
          </a:xfrm>
        </p:spPr>
        <p:txBody>
          <a:bodyPr/>
          <a:lstStyle/>
          <a:p>
            <a:fld id="{9AE6D1E8-784F-4D15-B4B6-5AF56A82EA1A}" type="datetimeFigureOut">
              <a:rPr lang="fr-FR" smtClean="0"/>
              <a:t>20/07/2017</a:t>
            </a:fld>
            <a:endParaRPr lang="fr-FR"/>
          </a:p>
        </p:txBody>
      </p:sp>
      <p:sp>
        <p:nvSpPr>
          <p:cNvPr id="14" name="Slide Number Placeholder 13"/>
          <p:cNvSpPr>
            <a:spLocks noGrp="1"/>
          </p:cNvSpPr>
          <p:nvPr>
            <p:ph type="sldNum" sz="quarter" idx="15"/>
          </p:nvPr>
        </p:nvSpPr>
        <p:spPr>
          <a:xfrm>
            <a:off x="4038600" y="6172200"/>
            <a:ext cx="1066800" cy="304800"/>
          </a:xfrm>
        </p:spPr>
        <p:txBody>
          <a:bodyPr/>
          <a:lstStyle/>
          <a:p>
            <a:fld id="{C91891FA-D38D-4EBC-8B11-F522573A4E26}" type="slidenum">
              <a:rPr lang="fr-FR" smtClean="0"/>
              <a:t>‹N°›</a:t>
            </a:fld>
            <a:endParaRPr lang="fr-FR"/>
          </a:p>
        </p:txBody>
      </p:sp>
      <p:sp>
        <p:nvSpPr>
          <p:cNvPr id="15" name="Footer Placeholder 14"/>
          <p:cNvSpPr>
            <a:spLocks noGrp="1"/>
          </p:cNvSpPr>
          <p:nvPr>
            <p:ph type="ftr" sz="quarter" idx="16"/>
          </p:nvPr>
        </p:nvSpPr>
        <p:spPr>
          <a:xfrm>
            <a:off x="1447800" y="6486525"/>
            <a:ext cx="6248400" cy="292100"/>
          </a:xfrm>
        </p:spPr>
        <p:txBody>
          <a:bodyPr/>
          <a:lstStyle/>
          <a:p>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8" name="Rectangle 7"/>
          <p:cNvSpPr/>
          <p:nvPr/>
        </p:nvSpPr>
        <p:spPr bwMode="hidden">
          <a:xfrm>
            <a:off x="0" y="1335973"/>
            <a:ext cx="9144000" cy="55220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
          </p:nvPr>
        </p:nvSpPr>
        <p:spPr>
          <a:xfrm>
            <a:off x="457200" y="2019301"/>
            <a:ext cx="8229600" cy="4117340"/>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2981325" y="273180"/>
            <a:ext cx="3181350" cy="292100"/>
          </a:xfrm>
          <a:prstGeom prst="rect">
            <a:avLst/>
          </a:prstGeom>
        </p:spPr>
        <p:txBody>
          <a:bodyPr vert="horz" lIns="91440" tIns="45720" rIns="91440" bIns="45720" rtlCol="0" anchor="ctr">
            <a:noAutofit/>
          </a:bodyPr>
          <a:lstStyle>
            <a:lvl1pPr algn="ctr">
              <a:defRPr sz="1200" b="0" cap="all" spc="300" baseline="0">
                <a:solidFill>
                  <a:schemeClr val="tx1"/>
                </a:solidFill>
              </a:defRPr>
            </a:lvl1pPr>
          </a:lstStyle>
          <a:p>
            <a:fld id="{9AE6D1E8-784F-4D15-B4B6-5AF56A82EA1A}" type="datetimeFigureOut">
              <a:rPr lang="fr-FR" smtClean="0"/>
              <a:t>20/07/2017</a:t>
            </a:fld>
            <a:endParaRPr lang="fr-FR"/>
          </a:p>
        </p:txBody>
      </p:sp>
      <p:sp>
        <p:nvSpPr>
          <p:cNvPr id="5" name="Footer Placeholder 4"/>
          <p:cNvSpPr>
            <a:spLocks noGrp="1"/>
          </p:cNvSpPr>
          <p:nvPr>
            <p:ph type="ftr" sz="quarter" idx="3"/>
          </p:nvPr>
        </p:nvSpPr>
        <p:spPr>
          <a:xfrm>
            <a:off x="1447800" y="6486525"/>
            <a:ext cx="6248400" cy="292100"/>
          </a:xfrm>
          <a:prstGeom prst="rect">
            <a:avLst/>
          </a:prstGeom>
        </p:spPr>
        <p:txBody>
          <a:bodyPr vert="horz" lIns="91440" tIns="45720" rIns="91440" bIns="45720" rtlCol="0" anchor="ctr">
            <a:normAutofit/>
          </a:bodyPr>
          <a:lstStyle>
            <a:lvl1pPr algn="ctr">
              <a:defRPr sz="1100" b="0" cap="all" spc="300" baseline="0">
                <a:solidFill>
                  <a:schemeClr val="tx1"/>
                </a:solidFill>
              </a:defRPr>
            </a:lvl1pPr>
          </a:lstStyle>
          <a:p>
            <a:endParaRPr lang="fr-FR"/>
          </a:p>
        </p:txBody>
      </p:sp>
      <p:sp>
        <p:nvSpPr>
          <p:cNvPr id="6" name="Slide Number Placeholder 5"/>
          <p:cNvSpPr>
            <a:spLocks noGrp="1"/>
          </p:cNvSpPr>
          <p:nvPr>
            <p:ph type="sldNum" sz="quarter" idx="4"/>
          </p:nvPr>
        </p:nvSpPr>
        <p:spPr>
          <a:xfrm>
            <a:off x="4038600" y="6172200"/>
            <a:ext cx="1066800" cy="304800"/>
          </a:xfrm>
          <a:prstGeom prst="rect">
            <a:avLst/>
          </a:prstGeom>
          <a:ln>
            <a:noFill/>
          </a:ln>
        </p:spPr>
        <p:txBody>
          <a:bodyPr vert="horz" lIns="0" tIns="0" rIns="0" bIns="0" rtlCol="0" anchor="ctr">
            <a:normAutofit/>
          </a:bodyPr>
          <a:lstStyle>
            <a:lvl1pPr algn="ctr">
              <a:defRPr sz="1200" b="1">
                <a:solidFill>
                  <a:schemeClr val="tx1"/>
                </a:solidFill>
              </a:defRPr>
            </a:lvl1pPr>
          </a:lstStyle>
          <a:p>
            <a:fld id="{C91891FA-D38D-4EBC-8B11-F522573A4E26}" type="slidenum">
              <a:rPr lang="fr-FR" smtClean="0"/>
              <a:t>‹N°›</a:t>
            </a:fld>
            <a:endParaRPr lang="fr-FR"/>
          </a:p>
        </p:txBody>
      </p:sp>
      <p:cxnSp>
        <p:nvCxnSpPr>
          <p:cNvPr id="10" name="Straight Connector 9"/>
          <p:cNvCxnSpPr/>
          <p:nvPr/>
        </p:nvCxnSpPr>
        <p:spPr>
          <a:xfrm>
            <a:off x="0" y="1331436"/>
            <a:ext cx="9144000" cy="1588"/>
          </a:xfrm>
          <a:prstGeom prst="line">
            <a:avLst/>
          </a:prstGeom>
          <a:ln w="12700">
            <a:solidFill>
              <a:schemeClr val="tx2">
                <a:lumMod val="75000"/>
              </a:schemeClr>
            </a:solidFill>
          </a:ln>
          <a:effectLst/>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2514600" y="975360"/>
            <a:ext cx="4114800" cy="701040"/>
          </a:xfrm>
          <a:prstGeom prst="rect">
            <a:avLst/>
          </a:prstGeom>
          <a:solidFill>
            <a:schemeClr val="tx1"/>
          </a:solidFill>
          <a:ln w="76200" cmpd="thinThick">
            <a:solidFill>
              <a:schemeClr val="tx1"/>
            </a:solidFill>
            <a:miter lim="800000"/>
          </a:ln>
        </p:spPr>
        <p:txBody>
          <a:bodyPr vert="horz" lIns="91440" tIns="45720" rIns="91440" bIns="45720" rtlCol="0" anchor="ctr" anchorCtr="0">
            <a:normAutofit/>
          </a:bodyPr>
          <a:lstStyle/>
          <a:p>
            <a:r>
              <a:rPr lang="fr-FR" smtClean="0"/>
              <a:t>Modifiez le style du titre</a:t>
            </a:r>
            <a:endParaRPr lang="en-US" dirty="0"/>
          </a:p>
        </p:txBody>
      </p:sp>
    </p:spTree>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ctr" defTabSz="914400" rtl="0" eaLnBrk="1" latinLnBrk="0" hangingPunct="1">
        <a:spcBef>
          <a:spcPts val="400"/>
        </a:spcBef>
        <a:buNone/>
        <a:defRPr sz="1800" b="1" kern="1200" cap="all" spc="0" baseline="0">
          <a:solidFill>
            <a:schemeClr val="bg1">
              <a:lumMod val="75000"/>
              <a:lumOff val="25000"/>
            </a:schemeClr>
          </a:solidFill>
          <a:effectLst/>
          <a:latin typeface="+mj-lt"/>
          <a:ea typeface="+mj-ea"/>
          <a:cs typeface="Tunga" pitchFamily="2"/>
        </a:defRPr>
      </a:lvl1pPr>
    </p:titleStyle>
    <p:bodyStyle>
      <a:lvl1pPr marL="0" indent="0" algn="ctr" defTabSz="914400" rtl="0" eaLnBrk="1" latinLnBrk="0" hangingPunct="1">
        <a:lnSpc>
          <a:spcPct val="100000"/>
        </a:lnSpc>
        <a:spcBef>
          <a:spcPts val="600"/>
        </a:spcBef>
        <a:spcAft>
          <a:spcPts val="0"/>
        </a:spcAft>
        <a:buClr>
          <a:schemeClr val="accent1"/>
        </a:buClr>
        <a:buFontTx/>
        <a:buNone/>
        <a:defRPr sz="2000" b="0" i="0" kern="1200" cap="none" spc="30" baseline="0">
          <a:solidFill>
            <a:schemeClr val="tx1"/>
          </a:solidFill>
          <a:latin typeface="+mn-lt"/>
          <a:ea typeface="+mn-ea"/>
          <a:cs typeface="Tahoma" pitchFamily="34" charset="0"/>
        </a:defRPr>
      </a:lvl1pPr>
      <a:lvl2pPr marL="0" indent="0" algn="ctr" defTabSz="914400" rtl="0" eaLnBrk="1" latinLnBrk="0" hangingPunct="1">
        <a:lnSpc>
          <a:spcPct val="100000"/>
        </a:lnSpc>
        <a:spcBef>
          <a:spcPts val="1200"/>
        </a:spcBef>
        <a:buClr>
          <a:schemeClr val="accent1"/>
        </a:buClr>
        <a:buFontTx/>
        <a:buNone/>
        <a:defRPr sz="1800" kern="1200">
          <a:solidFill>
            <a:schemeClr val="tx2"/>
          </a:solidFill>
          <a:latin typeface="+mn-lt"/>
          <a:ea typeface="+mn-ea"/>
          <a:cs typeface="Tahoma" pitchFamily="34" charset="0"/>
        </a:defRPr>
      </a:lvl2pPr>
      <a:lvl3pPr marL="0" indent="0" algn="ctr" defTabSz="914400" rtl="0" eaLnBrk="1" latinLnBrk="0" hangingPunct="1">
        <a:lnSpc>
          <a:spcPct val="100000"/>
        </a:lnSpc>
        <a:spcBef>
          <a:spcPts val="1200"/>
        </a:spcBef>
        <a:buClr>
          <a:schemeClr val="accent1"/>
        </a:buClr>
        <a:buFontTx/>
        <a:buNone/>
        <a:defRPr sz="1600" kern="1200">
          <a:solidFill>
            <a:schemeClr val="tx1"/>
          </a:solidFill>
          <a:latin typeface="+mn-lt"/>
          <a:ea typeface="+mn-ea"/>
          <a:cs typeface="Tahoma" pitchFamily="34" charset="0"/>
        </a:defRPr>
      </a:lvl3pPr>
      <a:lvl4pPr marL="0" indent="0" algn="ctr" defTabSz="914400" rtl="0" eaLnBrk="1" latinLnBrk="0" hangingPunct="1">
        <a:lnSpc>
          <a:spcPct val="100000"/>
        </a:lnSpc>
        <a:spcBef>
          <a:spcPts val="1200"/>
        </a:spcBef>
        <a:buClr>
          <a:schemeClr val="accent1"/>
        </a:buClr>
        <a:buFontTx/>
        <a:buNone/>
        <a:defRPr sz="1400" kern="1200">
          <a:solidFill>
            <a:schemeClr val="tx2"/>
          </a:solidFill>
          <a:latin typeface="+mn-lt"/>
          <a:ea typeface="+mn-ea"/>
          <a:cs typeface="Tahoma" pitchFamily="34" charset="0"/>
        </a:defRPr>
      </a:lvl4pPr>
      <a:lvl5pPr marL="0" indent="0" algn="ctr" defTabSz="914400" rtl="0" eaLnBrk="1" latinLnBrk="0" hangingPunct="1">
        <a:lnSpc>
          <a:spcPct val="100000"/>
        </a:lnSpc>
        <a:spcBef>
          <a:spcPts val="1200"/>
        </a:spcBef>
        <a:buClr>
          <a:schemeClr val="accent1"/>
        </a:buClr>
        <a:buFontTx/>
        <a:buNone/>
        <a:defRPr sz="1400" kern="1200" baseline="0">
          <a:solidFill>
            <a:schemeClr val="tx1"/>
          </a:solidFill>
          <a:latin typeface="+mn-lt"/>
          <a:ea typeface="+mn-ea"/>
          <a:cs typeface="Tahoma" pitchFamily="34" charset="0"/>
        </a:defRPr>
      </a:lvl5pPr>
      <a:lvl6pPr marL="0" indent="0" algn="ctr" defTabSz="914400" rtl="0" eaLnBrk="1" latinLnBrk="0" hangingPunct="1">
        <a:lnSpc>
          <a:spcPct val="100000"/>
        </a:lnSpc>
        <a:spcBef>
          <a:spcPts val="1200"/>
        </a:spcBef>
        <a:buFont typeface="Arial" pitchFamily="34" charset="0"/>
        <a:buNone/>
        <a:defRPr sz="1400" kern="1200">
          <a:solidFill>
            <a:schemeClr val="tx2"/>
          </a:solidFill>
          <a:latin typeface="+mn-lt"/>
          <a:ea typeface="+mn-ea"/>
          <a:cs typeface="+mn-cs"/>
        </a:defRPr>
      </a:lvl6pPr>
      <a:lvl7pPr marL="0" indent="0" algn="ctr" defTabSz="914400" rtl="0" eaLnBrk="1" latinLnBrk="0" hangingPunct="1">
        <a:lnSpc>
          <a:spcPct val="100000"/>
        </a:lnSpc>
        <a:spcBef>
          <a:spcPts val="1200"/>
        </a:spcBef>
        <a:buFont typeface="Arial" pitchFamily="34" charset="0"/>
        <a:buNone/>
        <a:defRPr sz="1400" kern="1200">
          <a:solidFill>
            <a:schemeClr val="tx1"/>
          </a:solidFill>
          <a:latin typeface="+mn-lt"/>
          <a:ea typeface="+mn-ea"/>
          <a:cs typeface="+mn-cs"/>
        </a:defRPr>
      </a:lvl7pPr>
      <a:lvl8pPr marL="0" indent="0" algn="ctr" defTabSz="914400" rtl="0" eaLnBrk="1" latinLnBrk="0" hangingPunct="1">
        <a:lnSpc>
          <a:spcPct val="100000"/>
        </a:lnSpc>
        <a:spcBef>
          <a:spcPts val="1200"/>
        </a:spcBef>
        <a:buFont typeface="Arial" pitchFamily="34" charset="0"/>
        <a:buNone/>
        <a:defRPr sz="1400" kern="1200">
          <a:solidFill>
            <a:schemeClr val="tx2"/>
          </a:solidFill>
          <a:latin typeface="+mn-lt"/>
          <a:ea typeface="+mn-ea"/>
          <a:cs typeface="+mn-cs"/>
        </a:defRPr>
      </a:lvl8pPr>
      <a:lvl9pPr marL="0" indent="0" algn="ctr" defTabSz="914400" rtl="0" eaLnBrk="1" latinLnBrk="0" hangingPunct="1">
        <a:lnSpc>
          <a:spcPct val="100000"/>
        </a:lnSpc>
        <a:spcBef>
          <a:spcPts val="1200"/>
        </a:spcBef>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p:cNvSpPr>
            <a:spLocks noGrp="1"/>
          </p:cNvSpPr>
          <p:nvPr>
            <p:ph type="subTitle" idx="1"/>
          </p:nvPr>
        </p:nvSpPr>
        <p:spPr/>
        <p:txBody>
          <a:bodyPr/>
          <a:lstStyle/>
          <a:p>
            <a:r>
              <a:rPr lang="fr-FR" dirty="0" smtClean="0"/>
              <a:t>Billetterie du Louvre</a:t>
            </a:r>
            <a:endParaRPr lang="fr-FR" dirty="0"/>
          </a:p>
        </p:txBody>
      </p:sp>
      <p:sp>
        <p:nvSpPr>
          <p:cNvPr id="2" name="Titre 1"/>
          <p:cNvSpPr>
            <a:spLocks noGrp="1"/>
          </p:cNvSpPr>
          <p:nvPr>
            <p:ph type="title"/>
          </p:nvPr>
        </p:nvSpPr>
        <p:spPr/>
        <p:txBody>
          <a:bodyPr/>
          <a:lstStyle/>
          <a:p>
            <a:r>
              <a:rPr lang="fr-FR" dirty="0" smtClean="0"/>
              <a:t>Présentation </a:t>
            </a:r>
            <a:endParaRPr lang="fr-FR" dirty="0"/>
          </a:p>
        </p:txBody>
      </p:sp>
    </p:spTree>
    <p:extLst>
      <p:ext uri="{BB962C8B-B14F-4D97-AF65-F5344CB8AC3E}">
        <p14:creationId xmlns:p14="http://schemas.microsoft.com/office/powerpoint/2010/main" val="6103964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0" y="2348880"/>
            <a:ext cx="9144000" cy="3240360"/>
          </a:xfrm>
        </p:spPr>
      </p:pic>
      <p:sp>
        <p:nvSpPr>
          <p:cNvPr id="3" name="Titre 2"/>
          <p:cNvSpPr>
            <a:spLocks noGrp="1"/>
          </p:cNvSpPr>
          <p:nvPr>
            <p:ph type="title"/>
          </p:nvPr>
        </p:nvSpPr>
        <p:spPr/>
        <p:txBody>
          <a:bodyPr/>
          <a:lstStyle/>
          <a:p>
            <a:r>
              <a:rPr lang="fr-FR" dirty="0" smtClean="0"/>
              <a:t>Remerciement</a:t>
            </a:r>
            <a:endParaRPr lang="fr-FR" dirty="0"/>
          </a:p>
        </p:txBody>
      </p:sp>
    </p:spTree>
    <p:extLst>
      <p:ext uri="{BB962C8B-B14F-4D97-AF65-F5344CB8AC3E}">
        <p14:creationId xmlns:p14="http://schemas.microsoft.com/office/powerpoint/2010/main" val="17730283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dirty="0" smtClean="0"/>
              <a:t>Remerciement</a:t>
            </a:r>
            <a:endParaRPr lang="fr-FR" dirty="0"/>
          </a:p>
        </p:txBody>
      </p:sp>
      <p:sp>
        <p:nvSpPr>
          <p:cNvPr id="2" name="Espace réservé du contenu 1"/>
          <p:cNvSpPr>
            <a:spLocks noGrp="1"/>
          </p:cNvSpPr>
          <p:nvPr>
            <p:ph sz="quarter" idx="13"/>
          </p:nvPr>
        </p:nvSpPr>
        <p:spPr/>
        <p:txBody>
          <a:bodyPr/>
          <a:lstStyle/>
          <a:p>
            <a:pPr algn="l"/>
            <a:endParaRPr lang="fr-FR" dirty="0" smtClean="0"/>
          </a:p>
          <a:p>
            <a:pPr algn="l"/>
            <a:endParaRPr lang="fr-FR" dirty="0"/>
          </a:p>
          <a:p>
            <a:pPr algn="l"/>
            <a:endParaRPr lang="fr-FR" dirty="0" smtClean="0"/>
          </a:p>
          <a:p>
            <a:pPr algn="l"/>
            <a:r>
              <a:rPr lang="fr-FR" dirty="0" smtClean="0"/>
              <a:t>Une fois l’achat du ticket validé, une page de remerciement permet d’accéder à un lien vers un retour au début de la billetterie.</a:t>
            </a:r>
          </a:p>
          <a:p>
            <a:pPr algn="l"/>
            <a:r>
              <a:rPr lang="fr-FR" dirty="0" smtClean="0"/>
              <a:t>Un mail est également envoyé.</a:t>
            </a:r>
            <a:endParaRPr lang="fr-FR" dirty="0"/>
          </a:p>
        </p:txBody>
      </p:sp>
    </p:spTree>
    <p:extLst>
      <p:ext uri="{BB962C8B-B14F-4D97-AF65-F5344CB8AC3E}">
        <p14:creationId xmlns:p14="http://schemas.microsoft.com/office/powerpoint/2010/main" val="35344763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323528" y="1988840"/>
            <a:ext cx="8491747" cy="4464496"/>
          </a:xfrm>
        </p:spPr>
      </p:pic>
      <p:sp>
        <p:nvSpPr>
          <p:cNvPr id="3" name="Titre 2"/>
          <p:cNvSpPr>
            <a:spLocks noGrp="1"/>
          </p:cNvSpPr>
          <p:nvPr>
            <p:ph type="title"/>
          </p:nvPr>
        </p:nvSpPr>
        <p:spPr/>
        <p:txBody>
          <a:bodyPr/>
          <a:lstStyle/>
          <a:p>
            <a:r>
              <a:rPr lang="fr-FR" dirty="0" smtClean="0"/>
              <a:t>Mail</a:t>
            </a:r>
            <a:endParaRPr lang="fr-FR" dirty="0"/>
          </a:p>
        </p:txBody>
      </p:sp>
    </p:spTree>
    <p:extLst>
      <p:ext uri="{BB962C8B-B14F-4D97-AF65-F5344CB8AC3E}">
        <p14:creationId xmlns:p14="http://schemas.microsoft.com/office/powerpoint/2010/main" val="42470829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dirty="0" smtClean="0"/>
              <a:t>Mail</a:t>
            </a:r>
            <a:endParaRPr lang="fr-FR" dirty="0"/>
          </a:p>
        </p:txBody>
      </p:sp>
      <p:sp>
        <p:nvSpPr>
          <p:cNvPr id="2" name="Espace réservé du contenu 1"/>
          <p:cNvSpPr>
            <a:spLocks noGrp="1"/>
          </p:cNvSpPr>
          <p:nvPr>
            <p:ph sz="quarter" idx="13"/>
          </p:nvPr>
        </p:nvSpPr>
        <p:spPr/>
        <p:txBody>
          <a:bodyPr/>
          <a:lstStyle/>
          <a:p>
            <a:endParaRPr lang="fr-FR" dirty="0" smtClean="0"/>
          </a:p>
          <a:p>
            <a:endParaRPr lang="fr-FR" dirty="0"/>
          </a:p>
          <a:p>
            <a:endParaRPr lang="fr-FR" dirty="0" smtClean="0"/>
          </a:p>
          <a:p>
            <a:pPr algn="l"/>
            <a:r>
              <a:rPr lang="fr-FR" dirty="0" smtClean="0"/>
              <a:t>Dans le mail qui fait office de ticket d’entrée, on récapitule le nom de chaque visiteurs, le prix de leur place ainsi que le montant total de tous les billets, la date de visite et également un code unique de réservation.</a:t>
            </a:r>
            <a:endParaRPr lang="fr-FR" dirty="0"/>
          </a:p>
        </p:txBody>
      </p:sp>
    </p:spTree>
    <p:extLst>
      <p:ext uri="{BB962C8B-B14F-4D97-AF65-F5344CB8AC3E}">
        <p14:creationId xmlns:p14="http://schemas.microsoft.com/office/powerpoint/2010/main" val="3692506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sz="quarter" idx="13"/>
          </p:nvPr>
        </p:nvSpPr>
        <p:spPr/>
        <p:txBody>
          <a:bodyPr>
            <a:normAutofit/>
          </a:bodyPr>
          <a:lstStyle/>
          <a:p>
            <a:pPr algn="l"/>
            <a:r>
              <a:rPr lang="fr-FR" b="1" dirty="0">
                <a:solidFill>
                  <a:srgbClr val="FFC000"/>
                </a:solidFill>
              </a:rPr>
              <a:t>Besoins du </a:t>
            </a:r>
            <a:r>
              <a:rPr lang="fr-FR" b="1" dirty="0" smtClean="0">
                <a:solidFill>
                  <a:srgbClr val="FFC000"/>
                </a:solidFill>
              </a:rPr>
              <a:t>client</a:t>
            </a:r>
          </a:p>
          <a:p>
            <a:pPr indent="0" algn="l">
              <a:buNone/>
            </a:pPr>
            <a:r>
              <a:rPr lang="fr-FR" dirty="0"/>
              <a:t>Le musée du Louvre vous a missionné pour un projet ambitieux : créer un nouveau système de réservation et de gestion des tickets en ligne pour diminuer les longues files d’attente et tirer parti de l’usage croissant des </a:t>
            </a:r>
            <a:r>
              <a:rPr lang="fr-FR" dirty="0" smtClean="0"/>
              <a:t>Smartphones.</a:t>
            </a:r>
          </a:p>
          <a:p>
            <a:pPr algn="l"/>
            <a:r>
              <a:rPr lang="fr-FR" b="1" dirty="0">
                <a:solidFill>
                  <a:srgbClr val="FFC000"/>
                </a:solidFill>
              </a:rPr>
              <a:t>Outils</a:t>
            </a:r>
            <a:r>
              <a:rPr lang="fr-FR" b="1" dirty="0"/>
              <a:t> </a:t>
            </a:r>
          </a:p>
          <a:p>
            <a:pPr indent="0" algn="l">
              <a:buNone/>
            </a:pPr>
            <a:r>
              <a:rPr lang="fr-FR" dirty="0"/>
              <a:t>Les outils utilisés sont </a:t>
            </a:r>
            <a:r>
              <a:rPr lang="fr-FR" dirty="0" smtClean="0"/>
              <a:t>le Framework </a:t>
            </a:r>
            <a:r>
              <a:rPr lang="fr-FR" dirty="0" smtClean="0"/>
              <a:t>Symfony2 PHP, </a:t>
            </a:r>
            <a:r>
              <a:rPr lang="fr-FR" dirty="0" smtClean="0"/>
              <a:t>base de données MySQL et serveur Apache.</a:t>
            </a:r>
          </a:p>
          <a:p>
            <a:pPr algn="l"/>
            <a:r>
              <a:rPr lang="fr-FR" b="1" dirty="0">
                <a:solidFill>
                  <a:srgbClr val="FFC000"/>
                </a:solidFill>
              </a:rPr>
              <a:t>Responsive</a:t>
            </a:r>
          </a:p>
          <a:p>
            <a:pPr indent="0" algn="l">
              <a:buNone/>
            </a:pPr>
            <a:r>
              <a:rPr lang="fr-FR" dirty="0"/>
              <a:t>Le site est </a:t>
            </a:r>
            <a:r>
              <a:rPr lang="fr-FR" dirty="0" smtClean="0"/>
              <a:t>responsive</a:t>
            </a:r>
            <a:r>
              <a:rPr lang="fr-FR" dirty="0"/>
              <a:t>,</a:t>
            </a:r>
            <a:r>
              <a:rPr lang="fr-FR" dirty="0" smtClean="0"/>
              <a:t> </a:t>
            </a:r>
            <a:r>
              <a:rPr lang="fr-FR" dirty="0"/>
              <a:t>il fonctionne sur tous les navigateurs web, tablettes et mobiles de manière naturelle. </a:t>
            </a:r>
          </a:p>
          <a:p>
            <a:pPr indent="0">
              <a:buNone/>
            </a:pPr>
            <a:endParaRPr lang="fr-FR" b="1" dirty="0" smtClean="0"/>
          </a:p>
        </p:txBody>
      </p:sp>
      <p:sp>
        <p:nvSpPr>
          <p:cNvPr id="2" name="Titre 1"/>
          <p:cNvSpPr>
            <a:spLocks noGrp="1"/>
          </p:cNvSpPr>
          <p:nvPr>
            <p:ph type="title"/>
          </p:nvPr>
        </p:nvSpPr>
        <p:spPr>
          <a:xfrm>
            <a:off x="1331640" y="1052736"/>
            <a:ext cx="6400800" cy="640432"/>
          </a:xfrm>
        </p:spPr>
        <p:txBody>
          <a:bodyPr/>
          <a:lstStyle/>
          <a:p>
            <a:r>
              <a:rPr lang="fr-FR" dirty="0"/>
              <a:t>Introduction</a:t>
            </a:r>
          </a:p>
        </p:txBody>
      </p:sp>
    </p:spTree>
    <p:extLst>
      <p:ext uri="{BB962C8B-B14F-4D97-AF65-F5344CB8AC3E}">
        <p14:creationId xmlns:p14="http://schemas.microsoft.com/office/powerpoint/2010/main" val="38191052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contenu 4"/>
          <p:cNvSpPr>
            <a:spLocks noGrp="1"/>
          </p:cNvSpPr>
          <p:nvPr>
            <p:ph sz="quarter" idx="13"/>
          </p:nvPr>
        </p:nvSpPr>
        <p:spPr/>
        <p:txBody>
          <a:bodyPr/>
          <a:lstStyle/>
          <a:p>
            <a:pPr marL="342900" indent="-342900" algn="l">
              <a:buFont typeface="Arial" pitchFamily="34" charset="0"/>
              <a:buChar char="•"/>
            </a:pPr>
            <a:endParaRPr lang="fr-FR" dirty="0" smtClean="0">
              <a:solidFill>
                <a:srgbClr val="FFC000"/>
              </a:solidFill>
            </a:endParaRPr>
          </a:p>
          <a:p>
            <a:pPr marL="342900" indent="-342900" algn="l">
              <a:buFont typeface="Arial" pitchFamily="34" charset="0"/>
              <a:buChar char="•"/>
            </a:pPr>
            <a:endParaRPr lang="fr-FR" dirty="0">
              <a:solidFill>
                <a:srgbClr val="FFC000"/>
              </a:solidFill>
            </a:endParaRPr>
          </a:p>
          <a:p>
            <a:pPr marL="342900" indent="-342900" algn="l">
              <a:buFont typeface="Arial" pitchFamily="34" charset="0"/>
              <a:buChar char="•"/>
            </a:pPr>
            <a:r>
              <a:rPr lang="fr-FR" dirty="0" smtClean="0">
                <a:solidFill>
                  <a:srgbClr val="FFC000"/>
                </a:solidFill>
              </a:rPr>
              <a:t>Choix </a:t>
            </a:r>
            <a:r>
              <a:rPr lang="fr-FR" dirty="0">
                <a:solidFill>
                  <a:srgbClr val="FFC000"/>
                </a:solidFill>
              </a:rPr>
              <a:t>de la date </a:t>
            </a:r>
            <a:endParaRPr lang="fr-FR" dirty="0" smtClean="0">
              <a:solidFill>
                <a:srgbClr val="FFC000"/>
              </a:solidFill>
            </a:endParaRPr>
          </a:p>
          <a:p>
            <a:pPr marL="342900" indent="-342900" algn="l">
              <a:buFont typeface="Arial" pitchFamily="34" charset="0"/>
              <a:buChar char="•"/>
            </a:pPr>
            <a:r>
              <a:rPr lang="fr-FR" dirty="0" smtClean="0">
                <a:solidFill>
                  <a:srgbClr val="FFC000"/>
                </a:solidFill>
              </a:rPr>
              <a:t>Informations des visiteurs</a:t>
            </a:r>
          </a:p>
          <a:p>
            <a:pPr marL="342900" indent="-342900" algn="l">
              <a:buFont typeface="Arial" pitchFamily="34" charset="0"/>
              <a:buChar char="•"/>
            </a:pPr>
            <a:r>
              <a:rPr lang="fr-FR" dirty="0" smtClean="0">
                <a:solidFill>
                  <a:srgbClr val="FFC000"/>
                </a:solidFill>
              </a:rPr>
              <a:t>Paiement</a:t>
            </a:r>
          </a:p>
          <a:p>
            <a:pPr marL="342900" indent="-342900" algn="l">
              <a:buFont typeface="Arial" pitchFamily="34" charset="0"/>
              <a:buChar char="•"/>
            </a:pPr>
            <a:r>
              <a:rPr lang="fr-FR" dirty="0" smtClean="0">
                <a:solidFill>
                  <a:srgbClr val="FFC000"/>
                </a:solidFill>
              </a:rPr>
              <a:t>Remerciement</a:t>
            </a:r>
          </a:p>
          <a:p>
            <a:pPr marL="342900" indent="-342900" algn="l">
              <a:buFont typeface="Arial" pitchFamily="34" charset="0"/>
              <a:buChar char="•"/>
            </a:pPr>
            <a:r>
              <a:rPr lang="fr-FR" dirty="0" smtClean="0">
                <a:solidFill>
                  <a:srgbClr val="FFC000"/>
                </a:solidFill>
              </a:rPr>
              <a:t>Mail</a:t>
            </a:r>
            <a:endParaRPr lang="fr-FR" dirty="0">
              <a:solidFill>
                <a:srgbClr val="FFC000"/>
              </a:solidFill>
            </a:endParaRPr>
          </a:p>
        </p:txBody>
      </p:sp>
      <p:sp>
        <p:nvSpPr>
          <p:cNvPr id="2" name="Titre 1"/>
          <p:cNvSpPr>
            <a:spLocks noGrp="1"/>
          </p:cNvSpPr>
          <p:nvPr>
            <p:ph type="title"/>
          </p:nvPr>
        </p:nvSpPr>
        <p:spPr>
          <a:xfrm>
            <a:off x="1331640" y="1052736"/>
            <a:ext cx="6400800" cy="648072"/>
          </a:xfrm>
        </p:spPr>
        <p:txBody>
          <a:bodyPr>
            <a:normAutofit fontScale="90000"/>
          </a:bodyPr>
          <a:lstStyle/>
          <a:p>
            <a:r>
              <a:rPr lang="fr-FR" b="1" dirty="0" smtClean="0"/>
              <a:t/>
            </a:r>
            <a:br>
              <a:rPr lang="fr-FR" b="1" dirty="0" smtClean="0"/>
            </a:br>
            <a:r>
              <a:rPr lang="fr-FR" b="1" dirty="0"/>
              <a:t/>
            </a:r>
            <a:br>
              <a:rPr lang="fr-FR" b="1" dirty="0"/>
            </a:br>
            <a:r>
              <a:rPr lang="fr-FR" b="1" dirty="0" smtClean="0"/>
              <a:t>Sommaire</a:t>
            </a:r>
            <a:r>
              <a:rPr lang="fr-FR" b="1" dirty="0" smtClean="0"/>
              <a:t/>
            </a:r>
            <a:br>
              <a:rPr lang="fr-FR" b="1" dirty="0" smtClean="0"/>
            </a:br>
            <a:r>
              <a:rPr lang="fr-FR" b="1" dirty="0"/>
              <a:t/>
            </a:r>
            <a:br>
              <a:rPr lang="fr-FR" b="1" dirty="0"/>
            </a:br>
            <a:endParaRPr lang="fr-FR" dirty="0"/>
          </a:p>
        </p:txBody>
      </p:sp>
    </p:spTree>
    <p:extLst>
      <p:ext uri="{BB962C8B-B14F-4D97-AF65-F5344CB8AC3E}">
        <p14:creationId xmlns:p14="http://schemas.microsoft.com/office/powerpoint/2010/main" val="688054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sz="quarter" idx="13"/>
          </p:nvPr>
        </p:nvPicPr>
        <p:blipFill>
          <a:blip r:embed="rId2" cstate="print">
            <a:extLst>
              <a:ext uri="{28A0092B-C50C-407E-A947-70E740481C1C}">
                <a14:useLocalDpi xmlns:a14="http://schemas.microsoft.com/office/drawing/2010/main" val="0"/>
              </a:ext>
            </a:extLst>
          </a:blip>
          <a:stretch>
            <a:fillRect/>
          </a:stretch>
        </p:blipFill>
        <p:spPr>
          <a:xfrm>
            <a:off x="179512" y="1772816"/>
            <a:ext cx="8852171" cy="4680520"/>
          </a:xfrm>
        </p:spPr>
      </p:pic>
      <p:sp>
        <p:nvSpPr>
          <p:cNvPr id="2" name="Titre 1"/>
          <p:cNvSpPr>
            <a:spLocks noGrp="1"/>
          </p:cNvSpPr>
          <p:nvPr>
            <p:ph type="title"/>
          </p:nvPr>
        </p:nvSpPr>
        <p:spPr>
          <a:xfrm>
            <a:off x="1403648" y="980728"/>
            <a:ext cx="6400800" cy="685800"/>
          </a:xfrm>
        </p:spPr>
        <p:txBody>
          <a:bodyPr>
            <a:normAutofit/>
          </a:bodyPr>
          <a:lstStyle/>
          <a:p>
            <a:r>
              <a:rPr lang="fr-FR" dirty="0" smtClean="0"/>
              <a:t>Choix de la date </a:t>
            </a:r>
            <a:endParaRPr lang="fr-FR" dirty="0"/>
          </a:p>
        </p:txBody>
      </p:sp>
    </p:spTree>
    <p:extLst>
      <p:ext uri="{BB962C8B-B14F-4D97-AF65-F5344CB8AC3E}">
        <p14:creationId xmlns:p14="http://schemas.microsoft.com/office/powerpoint/2010/main" val="3712702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403648" y="1052736"/>
            <a:ext cx="6400800" cy="685800"/>
          </a:xfrm>
        </p:spPr>
        <p:txBody>
          <a:bodyPr>
            <a:normAutofit/>
          </a:bodyPr>
          <a:lstStyle/>
          <a:p>
            <a:r>
              <a:rPr lang="fr-FR" dirty="0" smtClean="0"/>
              <a:t>Choix de la date </a:t>
            </a:r>
            <a:endParaRPr lang="fr-FR" dirty="0"/>
          </a:p>
        </p:txBody>
      </p:sp>
      <p:sp>
        <p:nvSpPr>
          <p:cNvPr id="3" name="Espace réservé du contenu 2"/>
          <p:cNvSpPr>
            <a:spLocks noGrp="1"/>
          </p:cNvSpPr>
          <p:nvPr>
            <p:ph sz="quarter" idx="13"/>
          </p:nvPr>
        </p:nvSpPr>
        <p:spPr/>
        <p:txBody>
          <a:bodyPr/>
          <a:lstStyle/>
          <a:p>
            <a:pPr marL="342900" indent="-342900" algn="l">
              <a:buFont typeface="Arial" pitchFamily="34" charset="0"/>
              <a:buChar char="•"/>
            </a:pPr>
            <a:endParaRPr lang="fr-FR" dirty="0" smtClean="0"/>
          </a:p>
          <a:p>
            <a:pPr marL="342900" indent="-342900" algn="l">
              <a:buFont typeface="Arial" pitchFamily="34" charset="0"/>
              <a:buChar char="•"/>
            </a:pPr>
            <a:r>
              <a:rPr lang="fr-FR" dirty="0" smtClean="0"/>
              <a:t>Dans cet écran, le but est d’annoncer la date à laquelle l’utilisateur veut visiter le musée.</a:t>
            </a:r>
          </a:p>
          <a:p>
            <a:pPr marL="342900" indent="-342900" algn="l">
              <a:buFont typeface="Arial" pitchFamily="34" charset="0"/>
              <a:buChar char="•"/>
            </a:pPr>
            <a:r>
              <a:rPr lang="fr-FR" dirty="0" smtClean="0"/>
              <a:t>Il faudra également noter le type de journée ainsi que l’adresse mail pour ensuite envoyer le billet d’entrée.</a:t>
            </a:r>
          </a:p>
          <a:p>
            <a:pPr marL="342900" indent="-342900" algn="l">
              <a:buFont typeface="Arial" pitchFamily="34" charset="0"/>
              <a:buChar char="•"/>
            </a:pPr>
            <a:r>
              <a:rPr lang="fr-FR" dirty="0" smtClean="0"/>
              <a:t>Dans le cas ou l’utilisateur choisirais une </a:t>
            </a:r>
            <a:r>
              <a:rPr lang="fr-FR" smtClean="0"/>
              <a:t>date </a:t>
            </a:r>
            <a:r>
              <a:rPr lang="fr-FR" smtClean="0"/>
              <a:t>férié, </a:t>
            </a:r>
            <a:r>
              <a:rPr lang="fr-FR" dirty="0" smtClean="0"/>
              <a:t>un dimanche ou mardi, une date déjà passée, une erreur apparaitra lui indiquant le souci.</a:t>
            </a:r>
          </a:p>
          <a:p>
            <a:pPr marL="342900" indent="-342900" algn="l">
              <a:buFont typeface="Arial" pitchFamily="34" charset="0"/>
              <a:buChar char="•"/>
            </a:pPr>
            <a:r>
              <a:rPr lang="fr-FR" dirty="0" smtClean="0"/>
              <a:t>De même si il choisi un billet « journée » pour le jour même mais que 14h est passé, une erreur apparaîtra également.</a:t>
            </a:r>
          </a:p>
          <a:p>
            <a:pPr marL="342900" indent="-342900" algn="l">
              <a:buFont typeface="Arial" pitchFamily="34" charset="0"/>
              <a:buChar char="•"/>
            </a:pPr>
            <a:r>
              <a:rPr lang="fr-FR" dirty="0" smtClean="0"/>
              <a:t>Si l’adresse mail n’a pas un « @ », une erreur sera levé.</a:t>
            </a:r>
            <a:endParaRPr lang="fr-FR" dirty="0"/>
          </a:p>
        </p:txBody>
      </p:sp>
    </p:spTree>
    <p:extLst>
      <p:ext uri="{BB962C8B-B14F-4D97-AF65-F5344CB8AC3E}">
        <p14:creationId xmlns:p14="http://schemas.microsoft.com/office/powerpoint/2010/main" val="748400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99547" y="2204864"/>
            <a:ext cx="8936949" cy="4248472"/>
          </a:xfrm>
        </p:spPr>
      </p:pic>
      <p:sp>
        <p:nvSpPr>
          <p:cNvPr id="3" name="Titre 2"/>
          <p:cNvSpPr>
            <a:spLocks noGrp="1"/>
          </p:cNvSpPr>
          <p:nvPr>
            <p:ph type="title"/>
          </p:nvPr>
        </p:nvSpPr>
        <p:spPr/>
        <p:txBody>
          <a:bodyPr/>
          <a:lstStyle/>
          <a:p>
            <a:r>
              <a:rPr lang="fr-FR" dirty="0" smtClean="0"/>
              <a:t>Informations visiteurs</a:t>
            </a:r>
            <a:endParaRPr lang="fr-FR" dirty="0"/>
          </a:p>
        </p:txBody>
      </p:sp>
    </p:spTree>
    <p:extLst>
      <p:ext uri="{BB962C8B-B14F-4D97-AF65-F5344CB8AC3E}">
        <p14:creationId xmlns:p14="http://schemas.microsoft.com/office/powerpoint/2010/main" val="529792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dirty="0" smtClean="0"/>
              <a:t>Informations visiteurs</a:t>
            </a:r>
            <a:endParaRPr lang="fr-FR" dirty="0"/>
          </a:p>
        </p:txBody>
      </p:sp>
      <p:sp>
        <p:nvSpPr>
          <p:cNvPr id="2" name="Espace réservé du contenu 1"/>
          <p:cNvSpPr>
            <a:spLocks noGrp="1"/>
          </p:cNvSpPr>
          <p:nvPr>
            <p:ph sz="quarter" idx="13"/>
          </p:nvPr>
        </p:nvSpPr>
        <p:spPr/>
        <p:txBody>
          <a:bodyPr/>
          <a:lstStyle/>
          <a:p>
            <a:pPr marL="342900" indent="-342900" algn="l">
              <a:buFont typeface="Arial" pitchFamily="34" charset="0"/>
              <a:buChar char="•"/>
            </a:pPr>
            <a:endParaRPr lang="fr-FR" dirty="0" smtClean="0"/>
          </a:p>
          <a:p>
            <a:pPr marL="342900" indent="-342900" algn="l">
              <a:buFont typeface="Arial" pitchFamily="34" charset="0"/>
              <a:buChar char="•"/>
            </a:pPr>
            <a:r>
              <a:rPr lang="fr-FR" dirty="0" smtClean="0"/>
              <a:t>Une fois la date de visite validée, l’utilisateur passe sur l’écran ou il devra noter et enregistrer les informations de chaque personne à inscrire sur le ticket d’entrée au musée.</a:t>
            </a:r>
          </a:p>
          <a:p>
            <a:pPr marL="342900" indent="-342900" algn="l">
              <a:buFont typeface="Arial" pitchFamily="34" charset="0"/>
              <a:buChar char="•"/>
            </a:pPr>
            <a:r>
              <a:rPr lang="fr-FR" dirty="0" smtClean="0"/>
              <a:t>Tous les champs sont obligatoires.</a:t>
            </a:r>
          </a:p>
          <a:p>
            <a:pPr marL="342900" indent="-342900" algn="l">
              <a:buFont typeface="Arial" pitchFamily="34" charset="0"/>
              <a:buChar char="•"/>
            </a:pPr>
            <a:r>
              <a:rPr lang="fr-FR" dirty="0" smtClean="0"/>
              <a:t>Le prix du billet se fera en fonction de la date de naissance du visiteur ou si il utilise un tarif réduit.</a:t>
            </a:r>
          </a:p>
          <a:p>
            <a:pPr marL="342900" indent="-342900" algn="l">
              <a:buFont typeface="Arial" pitchFamily="34" charset="0"/>
              <a:buChar char="•"/>
            </a:pPr>
            <a:r>
              <a:rPr lang="fr-FR" dirty="0" smtClean="0"/>
              <a:t>Si la date de naissance n’est pas encore passée, une erreur sera levé.</a:t>
            </a:r>
          </a:p>
          <a:p>
            <a:pPr marL="342900" indent="-342900" algn="l">
              <a:buFont typeface="Arial" pitchFamily="34" charset="0"/>
              <a:buChar char="•"/>
            </a:pPr>
            <a:r>
              <a:rPr lang="fr-FR" dirty="0" smtClean="0"/>
              <a:t>Une fois tout les visiteurs enregistrés, il suffira de cliquer sur le lien de validation du panier pour passer à la page de paiement.</a:t>
            </a:r>
          </a:p>
          <a:p>
            <a:endParaRPr lang="fr-FR" dirty="0">
              <a:solidFill>
                <a:srgbClr val="FFC000"/>
              </a:solidFill>
            </a:endParaRPr>
          </a:p>
        </p:txBody>
      </p:sp>
    </p:spTree>
    <p:extLst>
      <p:ext uri="{BB962C8B-B14F-4D97-AF65-F5344CB8AC3E}">
        <p14:creationId xmlns:p14="http://schemas.microsoft.com/office/powerpoint/2010/main" val="191162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0" y="1916832"/>
            <a:ext cx="9116719" cy="4104456"/>
          </a:xfrm>
        </p:spPr>
      </p:pic>
      <p:sp>
        <p:nvSpPr>
          <p:cNvPr id="3" name="Titre 2"/>
          <p:cNvSpPr>
            <a:spLocks noGrp="1"/>
          </p:cNvSpPr>
          <p:nvPr>
            <p:ph type="title"/>
          </p:nvPr>
        </p:nvSpPr>
        <p:spPr/>
        <p:txBody>
          <a:bodyPr/>
          <a:lstStyle/>
          <a:p>
            <a:r>
              <a:rPr lang="fr-FR" dirty="0" smtClean="0"/>
              <a:t>Paiement</a:t>
            </a:r>
            <a:endParaRPr lang="fr-FR" dirty="0"/>
          </a:p>
        </p:txBody>
      </p:sp>
    </p:spTree>
    <p:extLst>
      <p:ext uri="{BB962C8B-B14F-4D97-AF65-F5344CB8AC3E}">
        <p14:creationId xmlns:p14="http://schemas.microsoft.com/office/powerpoint/2010/main" val="4097441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a:lstStyle/>
          <a:p>
            <a:r>
              <a:rPr lang="fr-FR" dirty="0" smtClean="0"/>
              <a:t>Paiement</a:t>
            </a:r>
            <a:endParaRPr lang="fr-FR" dirty="0"/>
          </a:p>
        </p:txBody>
      </p:sp>
      <p:sp>
        <p:nvSpPr>
          <p:cNvPr id="2" name="Espace réservé du contenu 1"/>
          <p:cNvSpPr>
            <a:spLocks noGrp="1"/>
          </p:cNvSpPr>
          <p:nvPr>
            <p:ph sz="quarter" idx="13"/>
          </p:nvPr>
        </p:nvSpPr>
        <p:spPr/>
        <p:txBody>
          <a:bodyPr/>
          <a:lstStyle/>
          <a:p>
            <a:pPr marL="342900" indent="-342900" algn="l">
              <a:buFont typeface="Arial" pitchFamily="34" charset="0"/>
              <a:buChar char="•"/>
            </a:pPr>
            <a:endParaRPr lang="fr-FR" dirty="0" smtClean="0"/>
          </a:p>
          <a:p>
            <a:pPr marL="342900" indent="-342900" algn="l">
              <a:buFont typeface="Arial" pitchFamily="34" charset="0"/>
              <a:buChar char="•"/>
            </a:pPr>
            <a:r>
              <a:rPr lang="fr-FR" dirty="0" smtClean="0"/>
              <a:t>Sur cet écran, l’utilisateur devra inscrire ses identifiants bancaires pour acheter le ticket.</a:t>
            </a:r>
          </a:p>
          <a:p>
            <a:pPr marL="342900" indent="-342900" algn="l">
              <a:buFont typeface="Arial" pitchFamily="34" charset="0"/>
              <a:buChar char="•"/>
            </a:pPr>
            <a:r>
              <a:rPr lang="fr-FR" dirty="0" smtClean="0"/>
              <a:t>Les informations sensibles de la carte bancaire de l’utilisateur ne sont pas stocké dans notre base de données, elles sont gérées par l’API </a:t>
            </a:r>
            <a:r>
              <a:rPr lang="fr-FR" dirty="0" err="1" smtClean="0"/>
              <a:t>Stripe</a:t>
            </a:r>
            <a:r>
              <a:rPr lang="fr-FR" dirty="0" smtClean="0"/>
              <a:t>.</a:t>
            </a:r>
          </a:p>
          <a:p>
            <a:pPr marL="342900" indent="-342900" algn="l">
              <a:buFont typeface="Arial" pitchFamily="34" charset="0"/>
              <a:buChar char="•"/>
            </a:pPr>
            <a:r>
              <a:rPr lang="fr-FR" dirty="0" smtClean="0"/>
              <a:t>C’est également cette API qui vérifie que les informations fournis sont correctes.</a:t>
            </a:r>
          </a:p>
          <a:p>
            <a:pPr marL="342900" indent="-342900" algn="l">
              <a:buFont typeface="Arial" pitchFamily="34" charset="0"/>
              <a:buChar char="•"/>
            </a:pPr>
            <a:r>
              <a:rPr lang="fr-FR" dirty="0" smtClean="0"/>
              <a:t>Une fois les données validés en cliquant sur le bouton du formulaire, l’utilisateur passe sur la passe de remerciement.</a:t>
            </a:r>
          </a:p>
        </p:txBody>
      </p:sp>
    </p:spTree>
    <p:extLst>
      <p:ext uri="{BB962C8B-B14F-4D97-AF65-F5344CB8AC3E}">
        <p14:creationId xmlns:p14="http://schemas.microsoft.com/office/powerpoint/2010/main" val="9029339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lackTie">
  <a:themeElements>
    <a:clrScheme name="BlackTie">
      <a:dk1>
        <a:srgbClr val="000000"/>
      </a:dk1>
      <a:lt1>
        <a:srgbClr val="FFFFFF"/>
      </a:lt1>
      <a:dk2>
        <a:srgbClr val="46464A"/>
      </a:dk2>
      <a:lt2>
        <a:srgbClr val="E3DCCF"/>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BlackTie">
      <a:fillStyleLst>
        <a:solidFill>
          <a:schemeClr val="phClr"/>
        </a:solidFill>
        <a:gradFill rotWithShape="1">
          <a:gsLst>
            <a:gs pos="0">
              <a:schemeClr val="phClr">
                <a:tint val="45000"/>
                <a:satMod val="220000"/>
              </a:schemeClr>
            </a:gs>
            <a:gs pos="30000">
              <a:schemeClr val="phClr">
                <a:tint val="61000"/>
                <a:satMod val="220000"/>
              </a:schemeClr>
            </a:gs>
            <a:gs pos="45000">
              <a:schemeClr val="phClr">
                <a:tint val="66000"/>
                <a:satMod val="240000"/>
              </a:schemeClr>
            </a:gs>
            <a:gs pos="55000">
              <a:schemeClr val="phClr">
                <a:tint val="66000"/>
                <a:satMod val="220000"/>
              </a:schemeClr>
            </a:gs>
            <a:gs pos="73000">
              <a:schemeClr val="phClr">
                <a:tint val="61000"/>
                <a:satMod val="220000"/>
              </a:schemeClr>
            </a:gs>
            <a:gs pos="100000">
              <a:schemeClr val="phClr">
                <a:tint val="45000"/>
                <a:satMod val="220000"/>
              </a:schemeClr>
            </a:gs>
          </a:gsLst>
          <a:lin ang="950000" scaled="1"/>
        </a:gradFill>
        <a:gradFill rotWithShape="1">
          <a:gsLst>
            <a:gs pos="0">
              <a:schemeClr val="phClr">
                <a:shade val="63000"/>
                <a:satMod val="110000"/>
              </a:schemeClr>
            </a:gs>
            <a:gs pos="30000">
              <a:schemeClr val="phClr">
                <a:shade val="90000"/>
                <a:satMod val="120000"/>
              </a:schemeClr>
            </a:gs>
            <a:gs pos="45000">
              <a:schemeClr val="phClr">
                <a:shade val="100000"/>
                <a:satMod val="128000"/>
              </a:schemeClr>
            </a:gs>
            <a:gs pos="55000">
              <a:schemeClr val="phClr">
                <a:shade val="100000"/>
                <a:satMod val="128000"/>
              </a:schemeClr>
            </a:gs>
            <a:gs pos="73000">
              <a:schemeClr val="phClr">
                <a:shade val="90000"/>
                <a:satMod val="120000"/>
              </a:schemeClr>
            </a:gs>
            <a:gs pos="100000">
              <a:schemeClr val="phClr">
                <a:shade val="63000"/>
                <a:satMod val="11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1909" dir="5400000" rotWithShape="0">
              <a:srgbClr val="000000">
                <a:alpha val="40000"/>
              </a:srgbClr>
            </a:outerShdw>
          </a:effectLst>
        </a:effectStyle>
        <a:effectStyle>
          <a:effectLst>
            <a:outerShdw blurRad="57150" dist="38100" dir="5400000" algn="br" rotWithShape="0">
              <a:srgbClr val="000000">
                <a:alpha val="57000"/>
              </a:srgbClr>
            </a:outerShdw>
          </a:effectLst>
          <a:scene3d>
            <a:camera prst="orthographicFront">
              <a:rot lat="0" lon="0" rev="0"/>
            </a:camera>
            <a:lightRig rig="twoPt" dir="t">
              <a:rot lat="0" lon="0" rev="1800000"/>
            </a:lightRig>
          </a:scene3d>
          <a:sp3d>
            <a:bevelT w="44450" h="31750" prst="coolSlant"/>
          </a:sp3d>
        </a:effectStyle>
      </a:effectStyleLst>
      <a:bgFillStyleLst>
        <a:solidFill>
          <a:schemeClr val="phClr"/>
        </a:solidFill>
        <a:blipFill rotWithShape="1">
          <a:blip xmlns:r="http://schemas.openxmlformats.org/officeDocument/2006/relationships" r:embed="rId1">
            <a:duotone>
              <a:schemeClr val="phClr">
                <a:tint val="95000"/>
              </a:schemeClr>
              <a:schemeClr val="phClr">
                <a:shade val="20000"/>
              </a:schemeClr>
            </a:duotone>
          </a:blip>
          <a:stretch/>
        </a:blipFill>
        <a:gradFill rotWithShape="1">
          <a:gsLst>
            <a:gs pos="0">
              <a:schemeClr val="phClr">
                <a:tint val="40000"/>
                <a:satMod val="350000"/>
              </a:schemeClr>
            </a:gs>
            <a:gs pos="40000">
              <a:schemeClr val="phClr">
                <a:tint val="45000"/>
                <a:shade val="99000"/>
                <a:satMod val="350000"/>
              </a:schemeClr>
            </a:gs>
            <a:gs pos="100000">
              <a:schemeClr val="phClr">
                <a:shade val="30000"/>
                <a:satMod val="255000"/>
              </a:schemeClr>
            </a:gs>
          </a:gsLst>
          <a:path path="circle">
            <a:fillToRect l="50000" t="-80000" r="50000" b="18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Black Tie</Template>
  <TotalTime>176</TotalTime>
  <Words>441</Words>
  <Application>Microsoft Office PowerPoint</Application>
  <PresentationFormat>Affichage à l'écran (4:3)</PresentationFormat>
  <Paragraphs>53</Paragraphs>
  <Slides>13</Slides>
  <Notes>0</Notes>
  <HiddenSlides>0</HiddenSlides>
  <MMClips>0</MMClips>
  <ScaleCrop>false</ScaleCrop>
  <HeadingPairs>
    <vt:vector size="4" baseType="variant">
      <vt:variant>
        <vt:lpstr>Thème</vt:lpstr>
      </vt:variant>
      <vt:variant>
        <vt:i4>1</vt:i4>
      </vt:variant>
      <vt:variant>
        <vt:lpstr>Titres des diapositives</vt:lpstr>
      </vt:variant>
      <vt:variant>
        <vt:i4>13</vt:i4>
      </vt:variant>
    </vt:vector>
  </HeadingPairs>
  <TitlesOfParts>
    <vt:vector size="14" baseType="lpstr">
      <vt:lpstr>BlackTie</vt:lpstr>
      <vt:lpstr>Présentation </vt:lpstr>
      <vt:lpstr>Introduction</vt:lpstr>
      <vt:lpstr>  Sommaire  </vt:lpstr>
      <vt:lpstr>Choix de la date </vt:lpstr>
      <vt:lpstr>Choix de la date </vt:lpstr>
      <vt:lpstr>Informations visiteurs</vt:lpstr>
      <vt:lpstr>Informations visiteurs</vt:lpstr>
      <vt:lpstr>Paiement</vt:lpstr>
      <vt:lpstr>Paiement</vt:lpstr>
      <vt:lpstr>Remerciement</vt:lpstr>
      <vt:lpstr>Remerciement</vt:lpstr>
      <vt:lpstr>Mail</vt:lpstr>
      <vt:lpstr>Mail</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dc:title>
  <dc:creator>Julien Boulnois</dc:creator>
  <cp:lastModifiedBy>Julien Boulnois</cp:lastModifiedBy>
  <cp:revision>25</cp:revision>
  <cp:lastPrinted>2017-07-20T17:20:39Z</cp:lastPrinted>
  <dcterms:created xsi:type="dcterms:W3CDTF">2017-07-20T14:26:15Z</dcterms:created>
  <dcterms:modified xsi:type="dcterms:W3CDTF">2017-07-20T17:24:07Z</dcterms:modified>
</cp:coreProperties>
</file>

<file path=docProps/thumbnail.jpeg>
</file>